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06" r:id="rId3"/>
    <p:sldId id="307" r:id="rId4"/>
    <p:sldId id="308" r:id="rId5"/>
    <p:sldId id="309" r:id="rId6"/>
    <p:sldId id="310" r:id="rId7"/>
    <p:sldId id="319" r:id="rId8"/>
    <p:sldId id="311" r:id="rId9"/>
    <p:sldId id="312" r:id="rId10"/>
    <p:sldId id="321" r:id="rId11"/>
    <p:sldId id="322" r:id="rId12"/>
    <p:sldId id="320" r:id="rId13"/>
    <p:sldId id="298" r:id="rId14"/>
    <p:sldId id="313" r:id="rId15"/>
    <p:sldId id="316" r:id="rId16"/>
    <p:sldId id="317" r:id="rId17"/>
    <p:sldId id="318" r:id="rId18"/>
    <p:sldId id="287" r:id="rId19"/>
    <p:sldId id="299" r:id="rId20"/>
    <p:sldId id="300" r:id="rId21"/>
    <p:sldId id="302" r:id="rId22"/>
    <p:sldId id="303" r:id="rId23"/>
    <p:sldId id="304" r:id="rId24"/>
    <p:sldId id="301" r:id="rId25"/>
    <p:sldId id="314" r:id="rId26"/>
    <p:sldId id="315" r:id="rId27"/>
    <p:sldId id="265" r:id="rId28"/>
    <p:sldId id="257" r:id="rId29"/>
    <p:sldId id="272" r:id="rId30"/>
    <p:sldId id="273" r:id="rId31"/>
    <p:sldId id="274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8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777"/>
    <a:srgbClr val="FFFFFF"/>
    <a:srgbClr val="CE295E"/>
    <a:srgbClr val="7F7F7F"/>
    <a:srgbClr val="404040"/>
    <a:srgbClr val="A6A6A6"/>
    <a:srgbClr val="F2F2F2"/>
    <a:srgbClr val="BFBFBF"/>
    <a:srgbClr val="64A4CA"/>
    <a:srgbClr val="66C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7" autoAdjust="0"/>
    <p:restoredTop sz="77513" autoAdjust="0"/>
  </p:normalViewPr>
  <p:slideViewPr>
    <p:cSldViewPr snapToGrid="0" showGuides="1">
      <p:cViewPr varScale="1">
        <p:scale>
          <a:sx n="61" d="100"/>
          <a:sy n="61" d="100"/>
        </p:scale>
        <p:origin x="618" y="42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E29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Sheet1!$A$2:$A$5</c:f>
              <c:strCache>
                <c:ptCount val="4"/>
                <c:pt idx="0">
                  <c:v>Lorem Ipsum 01</c:v>
                </c:pt>
                <c:pt idx="1">
                  <c:v>Lorem Ipsum 02</c:v>
                </c:pt>
                <c:pt idx="2">
                  <c:v>Lorem Ipsum 03</c:v>
                </c:pt>
                <c:pt idx="3">
                  <c:v>Lorem Ipsum 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CE295E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40404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94-4546-A425-5154F1D679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94-4546-A425-5154F1D679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94-4546-A425-5154F1D679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99107656"/>
        <c:axId val="799103736"/>
        <c:axId val="0"/>
      </c:bar3DChart>
      <c:catAx>
        <c:axId val="799107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3736"/>
        <c:crosses val="autoZero"/>
        <c:auto val="1"/>
        <c:lblAlgn val="ctr"/>
        <c:lblOffset val="100"/>
        <c:noMultiLvlLbl val="0"/>
      </c:catAx>
      <c:valAx>
        <c:axId val="799103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7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15-4FB2-9A47-7A8B2E07B7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15-4FB2-9A47-7A8B2E07B7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15-4FB2-9A47-7A8B2E07B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99106480"/>
        <c:axId val="799110008"/>
      </c:barChart>
      <c:catAx>
        <c:axId val="79910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9110008"/>
        <c:crosses val="autoZero"/>
        <c:auto val="1"/>
        <c:lblAlgn val="ctr"/>
        <c:lblOffset val="100"/>
        <c:noMultiLvlLbl val="0"/>
      </c:catAx>
      <c:valAx>
        <c:axId val="799110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F7F7F">
                <a:alpha val="80000"/>
              </a:srgbClr>
            </a:solidFill>
            <a:ln cap="rnd">
              <a:noFill/>
              <a:round/>
            </a:ln>
            <a:effectLst/>
          </c:spPr>
          <c:dPt>
            <c:idx val="0"/>
            <c:bubble3D val="0"/>
            <c:spPr>
              <a:solidFill>
                <a:srgbClr val="7F7F7F">
                  <a:alpha val="80000"/>
                </a:srgbClr>
              </a:solidFill>
              <a:ln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4F-4C60-BFE1-0CC7B2CE5587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CB4F-4C60-BFE1-0CC7B2CE558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CB4F-4C60-BFE1-0CC7B2CE558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CB4F-4C60-BFE1-0CC7B2CE558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CB4F-4C60-BFE1-0CC7B2CE5587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B-CB4F-4C60-BFE1-0CC7B2CE5587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D-CB4F-4C60-BFE1-0CC7B2CE5587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F-CB4F-4C60-BFE1-0CC7B2CE5587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11-CB4F-4C60-BFE1-0CC7B2CE5587}"/>
              </c:ext>
            </c:extLst>
          </c:dPt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15</c:v>
                </c:pt>
                <c:pt idx="4">
                  <c:v>20</c:v>
                </c:pt>
                <c:pt idx="5">
                  <c:v>40</c:v>
                </c:pt>
                <c:pt idx="6">
                  <c:v>50</c:v>
                </c:pt>
                <c:pt idx="7">
                  <c:v>45</c:v>
                </c:pt>
                <c:pt idx="8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B4F-4C60-BFE1-0CC7B2CE55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404040">
                <a:alpha val="80000"/>
              </a:srgbClr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</c:v>
                </c:pt>
                <c:pt idx="1">
                  <c:v>30</c:v>
                </c:pt>
                <c:pt idx="2">
                  <c:v>15</c:v>
                </c:pt>
                <c:pt idx="3">
                  <c:v>40</c:v>
                </c:pt>
                <c:pt idx="4">
                  <c:v>20</c:v>
                </c:pt>
                <c:pt idx="5">
                  <c:v>35</c:v>
                </c:pt>
                <c:pt idx="6">
                  <c:v>60</c:v>
                </c:pt>
                <c:pt idx="7">
                  <c:v>10</c:v>
                </c:pt>
                <c:pt idx="8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B3E-459A-88E5-8316EF667C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E295E">
                <a:alpha val="80000"/>
              </a:srgbClr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h:mm\ AM/PM</c:formatCode>
                <c:ptCount val="9"/>
                <c:pt idx="0">
                  <c:v>0.375</c:v>
                </c:pt>
                <c:pt idx="1">
                  <c:v>0.41666666666666669</c:v>
                </c:pt>
                <c:pt idx="2">
                  <c:v>0.45833333333333331</c:v>
                </c:pt>
                <c:pt idx="3">
                  <c:v>0</c:v>
                </c:pt>
                <c:pt idx="4">
                  <c:v>0.54166666666666663</c:v>
                </c:pt>
                <c:pt idx="5">
                  <c:v>0.58333333333333337</c:v>
                </c:pt>
                <c:pt idx="6">
                  <c:v>0.625</c:v>
                </c:pt>
                <c:pt idx="7">
                  <c:v>0.66666666666666663</c:v>
                </c:pt>
                <c:pt idx="8">
                  <c:v>0.70833333333333337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20</c:v>
                </c:pt>
                <c:pt idx="4">
                  <c:v>5</c:v>
                </c:pt>
                <c:pt idx="5">
                  <c:v>25</c:v>
                </c:pt>
                <c:pt idx="6">
                  <c:v>30</c:v>
                </c:pt>
                <c:pt idx="7">
                  <c:v>30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B3E-459A-88E5-8316EF667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9104128"/>
        <c:axId val="799104520"/>
      </c:areaChart>
      <c:catAx>
        <c:axId val="799104128"/>
        <c:scaling>
          <c:orientation val="minMax"/>
        </c:scaling>
        <c:delete val="0"/>
        <c:axPos val="b"/>
        <c:numFmt formatCode="h:mm\ AM/P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4520"/>
        <c:crosses val="autoZero"/>
        <c:auto val="1"/>
        <c:lblAlgn val="ctr"/>
        <c:lblOffset val="100"/>
        <c:noMultiLvlLbl val="0"/>
      </c:catAx>
      <c:valAx>
        <c:axId val="799104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104128"/>
        <c:crosses val="autoZero"/>
        <c:crossBetween val="midCat"/>
      </c:valAx>
      <c:spPr>
        <a:noFill/>
        <a:ln cap="rnd">
          <a:noFill/>
        </a:ln>
        <a:effectLst>
          <a:softEdge rad="0"/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dPt>
            <c:idx val="0"/>
            <c:bubble3D val="0"/>
            <c:explosion val="29"/>
            <c:spPr>
              <a:solidFill>
                <a:srgbClr val="7F7F7F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95-4723-9A90-04CF9DB6E170}"/>
              </c:ext>
            </c:extLst>
          </c:dPt>
          <c:dPt>
            <c:idx val="1"/>
            <c:bubble3D val="0"/>
            <c:explosion val="14"/>
            <c:spPr>
              <a:solidFill>
                <a:srgbClr val="404040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4D95-4723-9A90-04CF9DB6E170}"/>
              </c:ext>
            </c:extLst>
          </c:dPt>
          <c:dPt>
            <c:idx val="2"/>
            <c:bubble3D val="0"/>
            <c:explosion val="34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95-4723-9A90-04CF9DB6E170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D95-4723-9A90-04CF9DB6E1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0.6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5-4723-9A90-04CF9DB6E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CE295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E295E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0E-42EB-81DD-E4D391155C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04040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0E-42EB-81DD-E4D391155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731144"/>
        <c:axId val="509722520"/>
      </c:radarChart>
      <c:catAx>
        <c:axId val="509731144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509722520"/>
        <c:crosses val="autoZero"/>
        <c:auto val="1"/>
        <c:lblAlgn val="ctr"/>
        <c:lblOffset val="100"/>
        <c:noMultiLvlLbl val="0"/>
      </c:catAx>
      <c:valAx>
        <c:axId val="5097225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9731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62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69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25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0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7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11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5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9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7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1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3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1366-174D-45EC-BD88-F980D865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19A8-AEB8-482D-8F13-BD953F2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4B90-F6E9-4D26-BF69-ADB349AE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9DAD-013C-4027-AC7F-A2AAAA2B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2A19-F4FC-464C-A55F-C1F1EC1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7698" y="12113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3257313" y="2716438"/>
            <a:ext cx="57233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100" b="1" dirty="0" smtClean="0">
                <a:solidFill>
                  <a:schemeClr val="bg1"/>
                </a:solidFill>
                <a:latin typeface="+mj-lt"/>
              </a:rPr>
              <a:t>Every Oil </a:t>
            </a:r>
            <a:r>
              <a:rPr lang="en-US" sz="3100" b="1" dirty="0">
                <a:solidFill>
                  <a:schemeClr val="bg1"/>
                </a:solidFill>
                <a:latin typeface="+mj-lt"/>
              </a:rPr>
              <a:t>W</a:t>
            </a:r>
            <a:r>
              <a:rPr lang="en-US" sz="3100" b="1" dirty="0" smtClean="0">
                <a:solidFill>
                  <a:schemeClr val="bg1"/>
                </a:solidFill>
                <a:latin typeface="+mj-lt"/>
              </a:rPr>
              <a:t>ell Tells A Story</a:t>
            </a:r>
            <a:endParaRPr lang="en-US" sz="31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079579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12" y="3357274"/>
            <a:ext cx="1687386" cy="1847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64158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99" y="625815"/>
            <a:ext cx="5723671" cy="57236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3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64158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99" y="625815"/>
            <a:ext cx="5723671" cy="57236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751943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51" y="1291970"/>
            <a:ext cx="3313481" cy="404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70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Data Set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325" t="30927" r="5491" b="6789"/>
          <a:stretch/>
        </p:blipFill>
        <p:spPr>
          <a:xfrm>
            <a:off x="444986" y="1061384"/>
            <a:ext cx="11334556" cy="4889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14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57680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67830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80803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64810" y="1399776"/>
            <a:ext cx="163538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它的目的是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提供尽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可能精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精确且便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古代原典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尤其先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秦两汉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文献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资料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提示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底本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06348" y="104766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Oil Well 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32" y="1225211"/>
            <a:ext cx="3366453" cy="404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70" y="1215636"/>
            <a:ext cx="3398672" cy="4052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20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Multidimensional Vector Issue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799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585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622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099653" y="1956377"/>
            <a:ext cx="6571357" cy="1969246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latin typeface="+mj-lt"/>
              </a:rPr>
              <a:t>Descriptive Statistics</a:t>
            </a:r>
            <a:endParaRPr lang="en-US" sz="3100" b="1" dirty="0">
              <a:latin typeface="+mj-lt"/>
            </a:endParaRP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flipV="1">
            <a:off x="4382814" y="3186212"/>
            <a:ext cx="4035972" cy="45719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6000" r="14784" b="8000"/>
          <a:stretch/>
        </p:blipFill>
        <p:spPr>
          <a:xfrm>
            <a:off x="2569779" y="596452"/>
            <a:ext cx="7583214" cy="5934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12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Words Similarity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82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6597422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Water-Based </a:t>
            </a:r>
            <a:r>
              <a:rPr lang="en-US" sz="2000" dirty="0" err="1" smtClean="0">
                <a:solidFill>
                  <a:srgbClr val="FFFFFF"/>
                </a:solidFill>
                <a:latin typeface="+mj-lt"/>
              </a:rPr>
              <a:t>ot</a:t>
            </a:r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 Oil-Based wells and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/>
        </p:blipFill>
        <p:spPr>
          <a:xfrm>
            <a:off x="1773675" y="659517"/>
            <a:ext cx="8741934" cy="5840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51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5746084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Oil or Gas Wells Based On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4"/>
          <a:stretch/>
        </p:blipFill>
        <p:spPr>
          <a:xfrm>
            <a:off x="1860333" y="627556"/>
            <a:ext cx="8765634" cy="5859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380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7795601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Carbonate Or Sandstone wells Based On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/>
          <a:stretch/>
        </p:blipFill>
        <p:spPr>
          <a:xfrm>
            <a:off x="1919700" y="659516"/>
            <a:ext cx="8737792" cy="5818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71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4595201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Features </a:t>
            </a:r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Distinguishability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44" y="681301"/>
            <a:ext cx="10154279" cy="5825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45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91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00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719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0D3BA2-B43F-482A-8413-36C39E771401}"/>
              </a:ext>
            </a:extLst>
          </p:cNvPr>
          <p:cNvSpPr/>
          <p:nvPr/>
        </p:nvSpPr>
        <p:spPr>
          <a:xfrm>
            <a:off x="304801" y="1638300"/>
            <a:ext cx="6513044" cy="4352915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34A4F9E-61F7-4D26-8491-5F945D5C4E29}"/>
              </a:ext>
            </a:extLst>
          </p:cNvPr>
          <p:cNvSpPr/>
          <p:nvPr/>
        </p:nvSpPr>
        <p:spPr>
          <a:xfrm>
            <a:off x="7156776" y="3203262"/>
            <a:ext cx="482603" cy="48260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73E51D0F-C13A-4F6C-9EE5-4C796F23FB96}"/>
              </a:ext>
            </a:extLst>
          </p:cNvPr>
          <p:cNvSpPr txBox="1"/>
          <p:nvPr/>
        </p:nvSpPr>
        <p:spPr>
          <a:xfrm>
            <a:off x="7806393" y="3190895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09A931-854B-4B37-8A67-C4A960EAA344}"/>
              </a:ext>
            </a:extLst>
          </p:cNvPr>
          <p:cNvGrpSpPr/>
          <p:nvPr/>
        </p:nvGrpSpPr>
        <p:grpSpPr>
          <a:xfrm>
            <a:off x="7806393" y="3551783"/>
            <a:ext cx="3468225" cy="0"/>
            <a:chOff x="5388791" y="1573213"/>
            <a:chExt cx="2917009" cy="0"/>
          </a:xfrm>
        </p:grpSpPr>
        <p:sp>
          <p:nvSpPr>
            <p:cNvPr id="38" name="Line 7">
              <a:extLst>
                <a:ext uri="{FF2B5EF4-FFF2-40B4-BE49-F238E27FC236}">
                  <a16:creationId xmlns:a16="http://schemas.microsoft.com/office/drawing/2014/main" id="{22B7E11D-808D-4182-B244-491256DE8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7">
              <a:extLst>
                <a:ext uri="{FF2B5EF4-FFF2-40B4-BE49-F238E27FC236}">
                  <a16:creationId xmlns:a16="http://schemas.microsoft.com/office/drawing/2014/main" id="{FA2F8884-7496-43BC-B283-17B2238D7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633515" cy="0"/>
            </a:xfrm>
            <a:prstGeom prst="line">
              <a:avLst/>
            </a:prstGeom>
            <a:noFill/>
            <a:ln w="76200" cap="rnd">
              <a:solidFill>
                <a:srgbClr val="CE29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7" name="TextBox 57">
            <a:extLst>
              <a:ext uri="{FF2B5EF4-FFF2-40B4-BE49-F238E27FC236}">
                <a16:creationId xmlns:a16="http://schemas.microsoft.com/office/drawing/2014/main" id="{FEFA5DFF-96A6-492A-A4E7-4C845C063B38}"/>
              </a:ext>
            </a:extLst>
          </p:cNvPr>
          <p:cNvSpPr txBox="1"/>
          <p:nvPr/>
        </p:nvSpPr>
        <p:spPr>
          <a:xfrm>
            <a:off x="11390698" y="3359675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51659907-07B0-4DB0-8B90-7E72BDBAED3B}"/>
              </a:ext>
            </a:extLst>
          </p:cNvPr>
          <p:cNvSpPr txBox="1"/>
          <p:nvPr/>
        </p:nvSpPr>
        <p:spPr>
          <a:xfrm>
            <a:off x="7806393" y="386256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F03843-249D-4613-A818-1A9BC7E0376F}"/>
              </a:ext>
            </a:extLst>
          </p:cNvPr>
          <p:cNvGrpSpPr/>
          <p:nvPr/>
        </p:nvGrpSpPr>
        <p:grpSpPr>
          <a:xfrm>
            <a:off x="7806393" y="4223449"/>
            <a:ext cx="3468225" cy="0"/>
            <a:chOff x="5388791" y="1573213"/>
            <a:chExt cx="2917009" cy="0"/>
          </a:xfrm>
        </p:grpSpPr>
        <p:sp>
          <p:nvSpPr>
            <p:cNvPr id="32" name="Line 7">
              <a:extLst>
                <a:ext uri="{FF2B5EF4-FFF2-40B4-BE49-F238E27FC236}">
                  <a16:creationId xmlns:a16="http://schemas.microsoft.com/office/drawing/2014/main" id="{E464F7C5-1209-4C6C-B394-90C57173B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96F3F53A-5DBD-4553-9C2E-1D5E77F27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132202" cy="0"/>
            </a:xfrm>
            <a:prstGeom prst="line">
              <a:avLst/>
            </a:prstGeom>
            <a:noFill/>
            <a:ln w="7620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1" name="TextBox 65">
            <a:extLst>
              <a:ext uri="{FF2B5EF4-FFF2-40B4-BE49-F238E27FC236}">
                <a16:creationId xmlns:a16="http://schemas.microsoft.com/office/drawing/2014/main" id="{FD00F1AC-7614-494E-8F7D-C44FE0ED2873}"/>
              </a:ext>
            </a:extLst>
          </p:cNvPr>
          <p:cNvSpPr txBox="1"/>
          <p:nvPr/>
        </p:nvSpPr>
        <p:spPr>
          <a:xfrm>
            <a:off x="11390698" y="403134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75%</a:t>
            </a: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B71BA6C7-3C87-4195-B0BB-1626F1A1ADD2}"/>
              </a:ext>
            </a:extLst>
          </p:cNvPr>
          <p:cNvSpPr txBox="1"/>
          <p:nvPr/>
        </p:nvSpPr>
        <p:spPr>
          <a:xfrm>
            <a:off x="7806393" y="4534308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C87A94-A79B-4134-80A6-FFF8012F2484}"/>
              </a:ext>
            </a:extLst>
          </p:cNvPr>
          <p:cNvGrpSpPr/>
          <p:nvPr/>
        </p:nvGrpSpPr>
        <p:grpSpPr>
          <a:xfrm>
            <a:off x="7806393" y="4895196"/>
            <a:ext cx="3468225" cy="0"/>
            <a:chOff x="5388791" y="1573213"/>
            <a:chExt cx="2917009" cy="0"/>
          </a:xfrm>
        </p:grpSpPr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FD7CA159-F8F2-4143-93C3-DC2FE32E93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7">
              <a:extLst>
                <a:ext uri="{FF2B5EF4-FFF2-40B4-BE49-F238E27FC236}">
                  <a16:creationId xmlns:a16="http://schemas.microsoft.com/office/drawing/2014/main" id="{13C2DEFB-DF3E-4BBA-928E-11847CDC6C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1051805" cy="0"/>
            </a:xfrm>
            <a:prstGeom prst="line">
              <a:avLst/>
            </a:prstGeom>
            <a:noFill/>
            <a:ln w="76200" cap="rnd">
              <a:solidFill>
                <a:srgbClr val="7F7F7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" name="TextBox 72">
            <a:extLst>
              <a:ext uri="{FF2B5EF4-FFF2-40B4-BE49-F238E27FC236}">
                <a16:creationId xmlns:a16="http://schemas.microsoft.com/office/drawing/2014/main" id="{03E9B2C8-D756-468E-8986-8C91DD16482F}"/>
              </a:ext>
            </a:extLst>
          </p:cNvPr>
          <p:cNvSpPr txBox="1"/>
          <p:nvPr/>
        </p:nvSpPr>
        <p:spPr>
          <a:xfrm>
            <a:off x="11390698" y="4703088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</a:t>
            </a: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08E5DF78-04F3-437B-AA15-B6C3B6F35D17}"/>
              </a:ext>
            </a:extLst>
          </p:cNvPr>
          <p:cNvSpPr txBox="1"/>
          <p:nvPr/>
        </p:nvSpPr>
        <p:spPr>
          <a:xfrm>
            <a:off x="7806393" y="5204731"/>
            <a:ext cx="222343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1836C6-F323-4287-9087-E0F057D3DE26}"/>
              </a:ext>
            </a:extLst>
          </p:cNvPr>
          <p:cNvGrpSpPr/>
          <p:nvPr/>
        </p:nvGrpSpPr>
        <p:grpSpPr>
          <a:xfrm>
            <a:off x="7806393" y="5565619"/>
            <a:ext cx="3468225" cy="0"/>
            <a:chOff x="5388791" y="1573213"/>
            <a:chExt cx="2917009" cy="0"/>
          </a:xfrm>
        </p:grpSpPr>
        <p:sp>
          <p:nvSpPr>
            <p:cNvPr id="20" name="Line 7">
              <a:extLst>
                <a:ext uri="{FF2B5EF4-FFF2-40B4-BE49-F238E27FC236}">
                  <a16:creationId xmlns:a16="http://schemas.microsoft.com/office/drawing/2014/main" id="{9CDEF9AF-F548-4318-AAF2-2D1B15B6B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917009" cy="0"/>
            </a:xfrm>
            <a:prstGeom prst="line">
              <a:avLst/>
            </a:prstGeom>
            <a:noFill/>
            <a:ln w="76200" cap="rnd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id="{BF6C1063-3DB1-4139-BBB9-1370AF935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791" y="1573213"/>
              <a:ext cx="2747197" cy="0"/>
            </a:xfrm>
            <a:prstGeom prst="line">
              <a:avLst/>
            </a:prstGeom>
            <a:noFill/>
            <a:ln w="76200" cap="rnd">
              <a:solidFill>
                <a:srgbClr val="A6A6A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9" name="TextBox 79">
            <a:extLst>
              <a:ext uri="{FF2B5EF4-FFF2-40B4-BE49-F238E27FC236}">
                <a16:creationId xmlns:a16="http://schemas.microsoft.com/office/drawing/2014/main" id="{B0F6E0D7-78C4-40F6-B512-3F385B0E08BA}"/>
              </a:ext>
            </a:extLst>
          </p:cNvPr>
          <p:cNvSpPr txBox="1"/>
          <p:nvPr/>
        </p:nvSpPr>
        <p:spPr>
          <a:xfrm>
            <a:off x="11390698" y="5373511"/>
            <a:ext cx="53460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94%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20E74C-F138-4B1C-96C5-27185C81574E}"/>
              </a:ext>
            </a:extLst>
          </p:cNvPr>
          <p:cNvGrpSpPr/>
          <p:nvPr/>
        </p:nvGrpSpPr>
        <p:grpSpPr>
          <a:xfrm>
            <a:off x="7323719" y="3347737"/>
            <a:ext cx="148718" cy="193653"/>
            <a:chOff x="7373011" y="2614988"/>
            <a:chExt cx="220663" cy="287338"/>
          </a:xfrm>
          <a:solidFill>
            <a:schemeClr val="bg1"/>
          </a:solidFill>
        </p:grpSpPr>
        <p:sp>
          <p:nvSpPr>
            <p:cNvPr id="78" name="Freeform 1497">
              <a:extLst>
                <a:ext uri="{FF2B5EF4-FFF2-40B4-BE49-F238E27FC236}">
                  <a16:creationId xmlns:a16="http://schemas.microsoft.com/office/drawing/2014/main" id="{9CD6E5E9-E393-4CC4-B4DE-3FFEC7009F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011" y="2614988"/>
              <a:ext cx="220663" cy="287338"/>
            </a:xfrm>
            <a:custGeom>
              <a:avLst/>
              <a:gdLst>
                <a:gd name="T0" fmla="*/ 91 w 695"/>
                <a:gd name="T1" fmla="*/ 120 h 906"/>
                <a:gd name="T2" fmla="*/ 347 w 695"/>
                <a:gd name="T3" fmla="*/ 845 h 906"/>
                <a:gd name="T4" fmla="*/ 322 w 695"/>
                <a:gd name="T5" fmla="*/ 837 h 906"/>
                <a:gd name="T6" fmla="*/ 305 w 695"/>
                <a:gd name="T7" fmla="*/ 817 h 906"/>
                <a:gd name="T8" fmla="*/ 303 w 695"/>
                <a:gd name="T9" fmla="*/ 791 h 906"/>
                <a:gd name="T10" fmla="*/ 315 w 695"/>
                <a:gd name="T11" fmla="*/ 767 h 906"/>
                <a:gd name="T12" fmla="*/ 339 w 695"/>
                <a:gd name="T13" fmla="*/ 755 h 906"/>
                <a:gd name="T14" fmla="*/ 365 w 695"/>
                <a:gd name="T15" fmla="*/ 759 h 906"/>
                <a:gd name="T16" fmla="*/ 385 w 695"/>
                <a:gd name="T17" fmla="*/ 774 h 906"/>
                <a:gd name="T18" fmla="*/ 393 w 695"/>
                <a:gd name="T19" fmla="*/ 799 h 906"/>
                <a:gd name="T20" fmla="*/ 385 w 695"/>
                <a:gd name="T21" fmla="*/ 825 h 906"/>
                <a:gd name="T22" fmla="*/ 365 w 695"/>
                <a:gd name="T23" fmla="*/ 842 h 906"/>
                <a:gd name="T24" fmla="*/ 347 w 695"/>
                <a:gd name="T25" fmla="*/ 53 h 906"/>
                <a:gd name="T26" fmla="*/ 360 w 695"/>
                <a:gd name="T27" fmla="*/ 57 h 906"/>
                <a:gd name="T28" fmla="*/ 368 w 695"/>
                <a:gd name="T29" fmla="*/ 67 h 906"/>
                <a:gd name="T30" fmla="*/ 370 w 695"/>
                <a:gd name="T31" fmla="*/ 80 h 906"/>
                <a:gd name="T32" fmla="*/ 363 w 695"/>
                <a:gd name="T33" fmla="*/ 91 h 906"/>
                <a:gd name="T34" fmla="*/ 352 w 695"/>
                <a:gd name="T35" fmla="*/ 98 h 906"/>
                <a:gd name="T36" fmla="*/ 339 w 695"/>
                <a:gd name="T37" fmla="*/ 96 h 906"/>
                <a:gd name="T38" fmla="*/ 329 w 695"/>
                <a:gd name="T39" fmla="*/ 88 h 906"/>
                <a:gd name="T40" fmla="*/ 325 w 695"/>
                <a:gd name="T41" fmla="*/ 76 h 906"/>
                <a:gd name="T42" fmla="*/ 329 w 695"/>
                <a:gd name="T43" fmla="*/ 63 h 906"/>
                <a:gd name="T44" fmla="*/ 339 w 695"/>
                <a:gd name="T45" fmla="*/ 55 h 906"/>
                <a:gd name="T46" fmla="*/ 347 w 695"/>
                <a:gd name="T47" fmla="*/ 53 h 906"/>
                <a:gd name="T48" fmla="*/ 82 w 695"/>
                <a:gd name="T49" fmla="*/ 1 h 906"/>
                <a:gd name="T50" fmla="*/ 55 w 695"/>
                <a:gd name="T51" fmla="*/ 7 h 906"/>
                <a:gd name="T52" fmla="*/ 33 w 695"/>
                <a:gd name="T53" fmla="*/ 21 h 906"/>
                <a:gd name="T54" fmla="*/ 16 w 695"/>
                <a:gd name="T55" fmla="*/ 39 h 906"/>
                <a:gd name="T56" fmla="*/ 5 w 695"/>
                <a:gd name="T57" fmla="*/ 64 h 906"/>
                <a:gd name="T58" fmla="*/ 0 w 695"/>
                <a:gd name="T59" fmla="*/ 90 h 906"/>
                <a:gd name="T60" fmla="*/ 2 w 695"/>
                <a:gd name="T61" fmla="*/ 833 h 906"/>
                <a:gd name="T62" fmla="*/ 11 w 695"/>
                <a:gd name="T63" fmla="*/ 858 h 906"/>
                <a:gd name="T64" fmla="*/ 27 w 695"/>
                <a:gd name="T65" fmla="*/ 879 h 906"/>
                <a:gd name="T66" fmla="*/ 48 w 695"/>
                <a:gd name="T67" fmla="*/ 895 h 906"/>
                <a:gd name="T68" fmla="*/ 73 w 695"/>
                <a:gd name="T69" fmla="*/ 903 h 906"/>
                <a:gd name="T70" fmla="*/ 604 w 695"/>
                <a:gd name="T71" fmla="*/ 906 h 906"/>
                <a:gd name="T72" fmla="*/ 631 w 695"/>
                <a:gd name="T73" fmla="*/ 901 h 906"/>
                <a:gd name="T74" fmla="*/ 655 w 695"/>
                <a:gd name="T75" fmla="*/ 890 h 906"/>
                <a:gd name="T76" fmla="*/ 674 w 695"/>
                <a:gd name="T77" fmla="*/ 872 h 906"/>
                <a:gd name="T78" fmla="*/ 687 w 695"/>
                <a:gd name="T79" fmla="*/ 850 h 906"/>
                <a:gd name="T80" fmla="*/ 694 w 695"/>
                <a:gd name="T81" fmla="*/ 824 h 906"/>
                <a:gd name="T82" fmla="*/ 694 w 695"/>
                <a:gd name="T83" fmla="*/ 82 h 906"/>
                <a:gd name="T84" fmla="*/ 687 w 695"/>
                <a:gd name="T85" fmla="*/ 55 h 906"/>
                <a:gd name="T86" fmla="*/ 674 w 695"/>
                <a:gd name="T87" fmla="*/ 33 h 906"/>
                <a:gd name="T88" fmla="*/ 655 w 695"/>
                <a:gd name="T89" fmla="*/ 15 h 906"/>
                <a:gd name="T90" fmla="*/ 631 w 695"/>
                <a:gd name="T91" fmla="*/ 4 h 906"/>
                <a:gd name="T92" fmla="*/ 604 w 695"/>
                <a:gd name="T93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5" h="906">
                  <a:moveTo>
                    <a:pt x="604" y="724"/>
                  </a:moveTo>
                  <a:lnTo>
                    <a:pt x="91" y="724"/>
                  </a:lnTo>
                  <a:lnTo>
                    <a:pt x="91" y="120"/>
                  </a:lnTo>
                  <a:lnTo>
                    <a:pt x="604" y="120"/>
                  </a:lnTo>
                  <a:lnTo>
                    <a:pt x="604" y="724"/>
                  </a:lnTo>
                  <a:close/>
                  <a:moveTo>
                    <a:pt x="347" y="845"/>
                  </a:moveTo>
                  <a:lnTo>
                    <a:pt x="339" y="844"/>
                  </a:lnTo>
                  <a:lnTo>
                    <a:pt x="330" y="842"/>
                  </a:lnTo>
                  <a:lnTo>
                    <a:pt x="322" y="837"/>
                  </a:lnTo>
                  <a:lnTo>
                    <a:pt x="315" y="832"/>
                  </a:lnTo>
                  <a:lnTo>
                    <a:pt x="310" y="825"/>
                  </a:lnTo>
                  <a:lnTo>
                    <a:pt x="305" y="817"/>
                  </a:lnTo>
                  <a:lnTo>
                    <a:pt x="303" y="809"/>
                  </a:lnTo>
                  <a:lnTo>
                    <a:pt x="302" y="799"/>
                  </a:lnTo>
                  <a:lnTo>
                    <a:pt x="303" y="791"/>
                  </a:lnTo>
                  <a:lnTo>
                    <a:pt x="305" y="782"/>
                  </a:lnTo>
                  <a:lnTo>
                    <a:pt x="310" y="774"/>
                  </a:lnTo>
                  <a:lnTo>
                    <a:pt x="315" y="767"/>
                  </a:lnTo>
                  <a:lnTo>
                    <a:pt x="322" y="762"/>
                  </a:lnTo>
                  <a:lnTo>
                    <a:pt x="330" y="759"/>
                  </a:lnTo>
                  <a:lnTo>
                    <a:pt x="339" y="755"/>
                  </a:lnTo>
                  <a:lnTo>
                    <a:pt x="347" y="754"/>
                  </a:lnTo>
                  <a:lnTo>
                    <a:pt x="356" y="755"/>
                  </a:lnTo>
                  <a:lnTo>
                    <a:pt x="365" y="759"/>
                  </a:lnTo>
                  <a:lnTo>
                    <a:pt x="373" y="762"/>
                  </a:lnTo>
                  <a:lnTo>
                    <a:pt x="380" y="767"/>
                  </a:lnTo>
                  <a:lnTo>
                    <a:pt x="385" y="774"/>
                  </a:lnTo>
                  <a:lnTo>
                    <a:pt x="389" y="782"/>
                  </a:lnTo>
                  <a:lnTo>
                    <a:pt x="392" y="791"/>
                  </a:lnTo>
                  <a:lnTo>
                    <a:pt x="393" y="799"/>
                  </a:lnTo>
                  <a:lnTo>
                    <a:pt x="392" y="809"/>
                  </a:lnTo>
                  <a:lnTo>
                    <a:pt x="389" y="817"/>
                  </a:lnTo>
                  <a:lnTo>
                    <a:pt x="385" y="825"/>
                  </a:lnTo>
                  <a:lnTo>
                    <a:pt x="380" y="832"/>
                  </a:lnTo>
                  <a:lnTo>
                    <a:pt x="373" y="837"/>
                  </a:lnTo>
                  <a:lnTo>
                    <a:pt x="365" y="842"/>
                  </a:lnTo>
                  <a:lnTo>
                    <a:pt x="356" y="844"/>
                  </a:lnTo>
                  <a:lnTo>
                    <a:pt x="347" y="845"/>
                  </a:lnTo>
                  <a:close/>
                  <a:moveTo>
                    <a:pt x="347" y="53"/>
                  </a:moveTo>
                  <a:lnTo>
                    <a:pt x="352" y="53"/>
                  </a:lnTo>
                  <a:lnTo>
                    <a:pt x="356" y="55"/>
                  </a:lnTo>
                  <a:lnTo>
                    <a:pt x="360" y="57"/>
                  </a:lnTo>
                  <a:lnTo>
                    <a:pt x="363" y="59"/>
                  </a:lnTo>
                  <a:lnTo>
                    <a:pt x="366" y="63"/>
                  </a:lnTo>
                  <a:lnTo>
                    <a:pt x="368" y="67"/>
                  </a:lnTo>
                  <a:lnTo>
                    <a:pt x="370" y="70"/>
                  </a:lnTo>
                  <a:lnTo>
                    <a:pt x="370" y="76"/>
                  </a:lnTo>
                  <a:lnTo>
                    <a:pt x="370" y="80"/>
                  </a:lnTo>
                  <a:lnTo>
                    <a:pt x="368" y="85"/>
                  </a:lnTo>
                  <a:lnTo>
                    <a:pt x="366" y="88"/>
                  </a:lnTo>
                  <a:lnTo>
                    <a:pt x="363" y="91"/>
                  </a:lnTo>
                  <a:lnTo>
                    <a:pt x="360" y="95"/>
                  </a:lnTo>
                  <a:lnTo>
                    <a:pt x="356" y="96"/>
                  </a:lnTo>
                  <a:lnTo>
                    <a:pt x="352" y="98"/>
                  </a:lnTo>
                  <a:lnTo>
                    <a:pt x="347" y="98"/>
                  </a:lnTo>
                  <a:lnTo>
                    <a:pt x="343" y="98"/>
                  </a:lnTo>
                  <a:lnTo>
                    <a:pt x="339" y="96"/>
                  </a:lnTo>
                  <a:lnTo>
                    <a:pt x="335" y="95"/>
                  </a:lnTo>
                  <a:lnTo>
                    <a:pt x="331" y="91"/>
                  </a:lnTo>
                  <a:lnTo>
                    <a:pt x="329" y="88"/>
                  </a:lnTo>
                  <a:lnTo>
                    <a:pt x="326" y="85"/>
                  </a:lnTo>
                  <a:lnTo>
                    <a:pt x="325" y="80"/>
                  </a:lnTo>
                  <a:lnTo>
                    <a:pt x="325" y="76"/>
                  </a:lnTo>
                  <a:lnTo>
                    <a:pt x="325" y="70"/>
                  </a:lnTo>
                  <a:lnTo>
                    <a:pt x="326" y="67"/>
                  </a:lnTo>
                  <a:lnTo>
                    <a:pt x="329" y="63"/>
                  </a:lnTo>
                  <a:lnTo>
                    <a:pt x="331" y="59"/>
                  </a:lnTo>
                  <a:lnTo>
                    <a:pt x="335" y="57"/>
                  </a:lnTo>
                  <a:lnTo>
                    <a:pt x="339" y="55"/>
                  </a:lnTo>
                  <a:lnTo>
                    <a:pt x="343" y="54"/>
                  </a:lnTo>
                  <a:lnTo>
                    <a:pt x="347" y="53"/>
                  </a:lnTo>
                  <a:lnTo>
                    <a:pt x="347" y="53"/>
                  </a:lnTo>
                  <a:close/>
                  <a:moveTo>
                    <a:pt x="604" y="0"/>
                  </a:moveTo>
                  <a:lnTo>
                    <a:pt x="91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39"/>
                  </a:lnTo>
                  <a:lnTo>
                    <a:pt x="11" y="47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2" y="73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815"/>
                  </a:lnTo>
                  <a:lnTo>
                    <a:pt x="1" y="824"/>
                  </a:lnTo>
                  <a:lnTo>
                    <a:pt x="2" y="833"/>
                  </a:lnTo>
                  <a:lnTo>
                    <a:pt x="5" y="842"/>
                  </a:lnTo>
                  <a:lnTo>
                    <a:pt x="8" y="850"/>
                  </a:lnTo>
                  <a:lnTo>
                    <a:pt x="11" y="858"/>
                  </a:lnTo>
                  <a:lnTo>
                    <a:pt x="16" y="866"/>
                  </a:lnTo>
                  <a:lnTo>
                    <a:pt x="21" y="872"/>
                  </a:lnTo>
                  <a:lnTo>
                    <a:pt x="27" y="879"/>
                  </a:lnTo>
                  <a:lnTo>
                    <a:pt x="33" y="885"/>
                  </a:lnTo>
                  <a:lnTo>
                    <a:pt x="40" y="890"/>
                  </a:lnTo>
                  <a:lnTo>
                    <a:pt x="48" y="895"/>
                  </a:lnTo>
                  <a:lnTo>
                    <a:pt x="55" y="898"/>
                  </a:lnTo>
                  <a:lnTo>
                    <a:pt x="64" y="901"/>
                  </a:lnTo>
                  <a:lnTo>
                    <a:pt x="73" y="903"/>
                  </a:lnTo>
                  <a:lnTo>
                    <a:pt x="82" y="905"/>
                  </a:lnTo>
                  <a:lnTo>
                    <a:pt x="91" y="906"/>
                  </a:lnTo>
                  <a:lnTo>
                    <a:pt x="604" y="906"/>
                  </a:lnTo>
                  <a:lnTo>
                    <a:pt x="613" y="905"/>
                  </a:lnTo>
                  <a:lnTo>
                    <a:pt x="622" y="903"/>
                  </a:lnTo>
                  <a:lnTo>
                    <a:pt x="631" y="901"/>
                  </a:lnTo>
                  <a:lnTo>
                    <a:pt x="639" y="898"/>
                  </a:lnTo>
                  <a:lnTo>
                    <a:pt x="647" y="895"/>
                  </a:lnTo>
                  <a:lnTo>
                    <a:pt x="655" y="890"/>
                  </a:lnTo>
                  <a:lnTo>
                    <a:pt x="662" y="885"/>
                  </a:lnTo>
                  <a:lnTo>
                    <a:pt x="668" y="879"/>
                  </a:lnTo>
                  <a:lnTo>
                    <a:pt x="674" y="872"/>
                  </a:lnTo>
                  <a:lnTo>
                    <a:pt x="679" y="866"/>
                  </a:lnTo>
                  <a:lnTo>
                    <a:pt x="684" y="858"/>
                  </a:lnTo>
                  <a:lnTo>
                    <a:pt x="687" y="850"/>
                  </a:lnTo>
                  <a:lnTo>
                    <a:pt x="690" y="842"/>
                  </a:lnTo>
                  <a:lnTo>
                    <a:pt x="693" y="833"/>
                  </a:lnTo>
                  <a:lnTo>
                    <a:pt x="694" y="824"/>
                  </a:lnTo>
                  <a:lnTo>
                    <a:pt x="695" y="815"/>
                  </a:lnTo>
                  <a:lnTo>
                    <a:pt x="695" y="90"/>
                  </a:lnTo>
                  <a:lnTo>
                    <a:pt x="694" y="82"/>
                  </a:lnTo>
                  <a:lnTo>
                    <a:pt x="693" y="73"/>
                  </a:lnTo>
                  <a:lnTo>
                    <a:pt x="690" y="64"/>
                  </a:lnTo>
                  <a:lnTo>
                    <a:pt x="687" y="55"/>
                  </a:lnTo>
                  <a:lnTo>
                    <a:pt x="684" y="47"/>
                  </a:lnTo>
                  <a:lnTo>
                    <a:pt x="679" y="39"/>
                  </a:lnTo>
                  <a:lnTo>
                    <a:pt x="674" y="33"/>
                  </a:lnTo>
                  <a:lnTo>
                    <a:pt x="668" y="26"/>
                  </a:lnTo>
                  <a:lnTo>
                    <a:pt x="662" y="21"/>
                  </a:lnTo>
                  <a:lnTo>
                    <a:pt x="655" y="15"/>
                  </a:lnTo>
                  <a:lnTo>
                    <a:pt x="647" y="11"/>
                  </a:lnTo>
                  <a:lnTo>
                    <a:pt x="639" y="7"/>
                  </a:lnTo>
                  <a:lnTo>
                    <a:pt x="631" y="4"/>
                  </a:lnTo>
                  <a:lnTo>
                    <a:pt x="622" y="2"/>
                  </a:lnTo>
                  <a:lnTo>
                    <a:pt x="613" y="1"/>
                  </a:lnTo>
                  <a:lnTo>
                    <a:pt x="604" y="0"/>
                  </a:lnTo>
                  <a:lnTo>
                    <a:pt x="60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79" name="Rectangle 1498">
              <a:extLst>
                <a:ext uri="{FF2B5EF4-FFF2-40B4-BE49-F238E27FC236}">
                  <a16:creationId xmlns:a16="http://schemas.microsoft.com/office/drawing/2014/main" id="{150C2D72-B2E7-4BBC-B0B5-F2D067258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0" name="Rectangle 1499">
              <a:extLst>
                <a:ext uri="{FF2B5EF4-FFF2-40B4-BE49-F238E27FC236}">
                  <a16:creationId xmlns:a16="http://schemas.microsoft.com/office/drawing/2014/main" id="{88442823-0A9F-4F87-BC4E-67C185B4D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1" name="Rectangle 1500">
              <a:extLst>
                <a:ext uri="{FF2B5EF4-FFF2-40B4-BE49-F238E27FC236}">
                  <a16:creationId xmlns:a16="http://schemas.microsoft.com/office/drawing/2014/main" id="{BB8E522F-6C5D-4BEC-99C9-595B4D9E9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6816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2" name="Rectangle 1501">
              <a:extLst>
                <a:ext uri="{FF2B5EF4-FFF2-40B4-BE49-F238E27FC236}">
                  <a16:creationId xmlns:a16="http://schemas.microsoft.com/office/drawing/2014/main" id="{6D136E7B-C62D-4BAB-A634-DE7494571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3" name="Rectangle 1502">
              <a:extLst>
                <a:ext uri="{FF2B5EF4-FFF2-40B4-BE49-F238E27FC236}">
                  <a16:creationId xmlns:a16="http://schemas.microsoft.com/office/drawing/2014/main" id="{FB61B270-9A62-4EAD-B6D2-E4BFE8F28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4" name="Rectangle 1503">
              <a:extLst>
                <a:ext uri="{FF2B5EF4-FFF2-40B4-BE49-F238E27FC236}">
                  <a16:creationId xmlns:a16="http://schemas.microsoft.com/office/drawing/2014/main" id="{347D01A0-04AC-4D15-BA2B-F70FFF894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7949" y="27197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5" name="Rectangle 1504">
              <a:extLst>
                <a:ext uri="{FF2B5EF4-FFF2-40B4-BE49-F238E27FC236}">
                  <a16:creationId xmlns:a16="http://schemas.microsoft.com/office/drawing/2014/main" id="{30C95C53-B2B8-4402-9B94-69787A1A5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7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6" name="Rectangle 1505">
              <a:extLst>
                <a:ext uri="{FF2B5EF4-FFF2-40B4-BE49-F238E27FC236}">
                  <a16:creationId xmlns:a16="http://schemas.microsoft.com/office/drawing/2014/main" id="{8AEFF552-DCE8-4A42-88F7-71DFCD8B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849" y="2757863"/>
              <a:ext cx="28575" cy="285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25402DE0-9847-4060-BCBB-3815517CAE80}"/>
              </a:ext>
            </a:extLst>
          </p:cNvPr>
          <p:cNvSpPr/>
          <p:nvPr/>
        </p:nvSpPr>
        <p:spPr>
          <a:xfrm>
            <a:off x="7147282" y="3851594"/>
            <a:ext cx="482603" cy="48260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A18FEB0-5FCA-4B8E-9936-15F531834A0B}"/>
              </a:ext>
            </a:extLst>
          </p:cNvPr>
          <p:cNvSpPr/>
          <p:nvPr/>
        </p:nvSpPr>
        <p:spPr>
          <a:xfrm>
            <a:off x="7147282" y="4546675"/>
            <a:ext cx="482603" cy="48260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C1CC42-D2AA-4B89-8991-D8E098EBF126}"/>
              </a:ext>
            </a:extLst>
          </p:cNvPr>
          <p:cNvSpPr/>
          <p:nvPr/>
        </p:nvSpPr>
        <p:spPr>
          <a:xfrm>
            <a:off x="7147282" y="5217098"/>
            <a:ext cx="482603" cy="482603"/>
          </a:xfrm>
          <a:prstGeom prst="ellipse">
            <a:avLst/>
          </a:prstGeom>
          <a:solidFill>
            <a:srgbClr val="A6A6A6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4A35B14-3715-48C8-9730-1D1868229087}"/>
              </a:ext>
            </a:extLst>
          </p:cNvPr>
          <p:cNvGrpSpPr/>
          <p:nvPr/>
        </p:nvGrpSpPr>
        <p:grpSpPr>
          <a:xfrm>
            <a:off x="7306040" y="4009894"/>
            <a:ext cx="165086" cy="166002"/>
            <a:chOff x="7340467" y="3286760"/>
            <a:chExt cx="285750" cy="287338"/>
          </a:xfrm>
          <a:solidFill>
            <a:schemeClr val="bg1"/>
          </a:solidFill>
        </p:grpSpPr>
        <p:sp>
          <p:nvSpPr>
            <p:cNvPr id="88" name="Freeform 497">
              <a:extLst>
                <a:ext uri="{FF2B5EF4-FFF2-40B4-BE49-F238E27FC236}">
                  <a16:creationId xmlns:a16="http://schemas.microsoft.com/office/drawing/2014/main" id="{6C8000C0-4BCC-428D-B1D1-6B0FC229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467" y="3286760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89" name="Freeform 498">
              <a:extLst>
                <a:ext uri="{FF2B5EF4-FFF2-40B4-BE49-F238E27FC236}">
                  <a16:creationId xmlns:a16="http://schemas.microsoft.com/office/drawing/2014/main" id="{94533016-01AC-41FD-981F-0EEB95037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042" y="3315335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0" name="Freeform 499">
              <a:extLst>
                <a:ext uri="{FF2B5EF4-FFF2-40B4-BE49-F238E27FC236}">
                  <a16:creationId xmlns:a16="http://schemas.microsoft.com/office/drawing/2014/main" id="{18D20582-D9F5-4371-9367-FE7438ECC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40760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1" name="Freeform 500">
              <a:extLst>
                <a:ext uri="{FF2B5EF4-FFF2-40B4-BE49-F238E27FC236}">
                  <a16:creationId xmlns:a16="http://schemas.microsoft.com/office/drawing/2014/main" id="{AC22F1EB-A4A0-4623-9E12-54168653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16935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2" name="Freeform 501">
              <a:extLst>
                <a:ext uri="{FF2B5EF4-FFF2-40B4-BE49-F238E27FC236}">
                  <a16:creationId xmlns:a16="http://schemas.microsoft.com/office/drawing/2014/main" id="{C1BF36D6-63EB-487B-AD77-81E4FA57E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4551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3" name="Freeform 502">
              <a:extLst>
                <a:ext uri="{FF2B5EF4-FFF2-40B4-BE49-F238E27FC236}">
                  <a16:creationId xmlns:a16="http://schemas.microsoft.com/office/drawing/2014/main" id="{05D1A218-522B-4C34-8F2E-0675136BF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516947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4" name="Freeform 503">
              <a:extLst>
                <a:ext uri="{FF2B5EF4-FFF2-40B4-BE49-F238E27FC236}">
                  <a16:creationId xmlns:a16="http://schemas.microsoft.com/office/drawing/2014/main" id="{55B2B211-7880-45A9-B93C-1B72B6E1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9313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5" name="Freeform 504">
              <a:extLst>
                <a:ext uri="{FF2B5EF4-FFF2-40B4-BE49-F238E27FC236}">
                  <a16:creationId xmlns:a16="http://schemas.microsoft.com/office/drawing/2014/main" id="{037D0543-1DEC-469B-9CD8-51065440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992" y="3469322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41C9A52-9B58-416E-81BA-0379994CF5B7}"/>
              </a:ext>
            </a:extLst>
          </p:cNvPr>
          <p:cNvGrpSpPr/>
          <p:nvPr/>
        </p:nvGrpSpPr>
        <p:grpSpPr>
          <a:xfrm>
            <a:off x="7280643" y="4680036"/>
            <a:ext cx="215881" cy="215881"/>
            <a:chOff x="4319588" y="4213225"/>
            <a:chExt cx="287338" cy="287338"/>
          </a:xfrm>
          <a:solidFill>
            <a:schemeClr val="bg1"/>
          </a:solidFill>
          <a:effectLst/>
        </p:grpSpPr>
        <p:sp>
          <p:nvSpPr>
            <p:cNvPr id="97" name="Freeform 421">
              <a:extLst>
                <a:ext uri="{FF2B5EF4-FFF2-40B4-BE49-F238E27FC236}">
                  <a16:creationId xmlns:a16="http://schemas.microsoft.com/office/drawing/2014/main" id="{3B43AB95-465E-4787-BAA0-F4F7C621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213225"/>
              <a:ext cx="134938" cy="133350"/>
            </a:xfrm>
            <a:custGeom>
              <a:avLst/>
              <a:gdLst>
                <a:gd name="T0" fmla="*/ 15 w 422"/>
                <a:gd name="T1" fmla="*/ 422 h 422"/>
                <a:gd name="T2" fmla="*/ 407 w 422"/>
                <a:gd name="T3" fmla="*/ 422 h 422"/>
                <a:gd name="T4" fmla="*/ 409 w 422"/>
                <a:gd name="T5" fmla="*/ 421 h 422"/>
                <a:gd name="T6" fmla="*/ 412 w 422"/>
                <a:gd name="T7" fmla="*/ 421 h 422"/>
                <a:gd name="T8" fmla="*/ 414 w 422"/>
                <a:gd name="T9" fmla="*/ 419 h 422"/>
                <a:gd name="T10" fmla="*/ 416 w 422"/>
                <a:gd name="T11" fmla="*/ 417 h 422"/>
                <a:gd name="T12" fmla="*/ 419 w 422"/>
                <a:gd name="T13" fmla="*/ 414 h 422"/>
                <a:gd name="T14" fmla="*/ 420 w 422"/>
                <a:gd name="T15" fmla="*/ 412 h 422"/>
                <a:gd name="T16" fmla="*/ 421 w 422"/>
                <a:gd name="T17" fmla="*/ 409 h 422"/>
                <a:gd name="T18" fmla="*/ 422 w 422"/>
                <a:gd name="T19" fmla="*/ 407 h 422"/>
                <a:gd name="T20" fmla="*/ 421 w 422"/>
                <a:gd name="T21" fmla="*/ 386 h 422"/>
                <a:gd name="T22" fmla="*/ 420 w 422"/>
                <a:gd name="T23" fmla="*/ 365 h 422"/>
                <a:gd name="T24" fmla="*/ 416 w 422"/>
                <a:gd name="T25" fmla="*/ 345 h 422"/>
                <a:gd name="T26" fmla="*/ 413 w 422"/>
                <a:gd name="T27" fmla="*/ 324 h 422"/>
                <a:gd name="T28" fmla="*/ 409 w 422"/>
                <a:gd name="T29" fmla="*/ 305 h 422"/>
                <a:gd name="T30" fmla="*/ 403 w 422"/>
                <a:gd name="T31" fmla="*/ 286 h 422"/>
                <a:gd name="T32" fmla="*/ 397 w 422"/>
                <a:gd name="T33" fmla="*/ 266 h 422"/>
                <a:gd name="T34" fmla="*/ 390 w 422"/>
                <a:gd name="T35" fmla="*/ 248 h 422"/>
                <a:gd name="T36" fmla="*/ 381 w 422"/>
                <a:gd name="T37" fmla="*/ 230 h 422"/>
                <a:gd name="T38" fmla="*/ 372 w 422"/>
                <a:gd name="T39" fmla="*/ 213 h 422"/>
                <a:gd name="T40" fmla="*/ 363 w 422"/>
                <a:gd name="T41" fmla="*/ 196 h 422"/>
                <a:gd name="T42" fmla="*/ 352 w 422"/>
                <a:gd name="T43" fmla="*/ 180 h 422"/>
                <a:gd name="T44" fmla="*/ 340 w 422"/>
                <a:gd name="T45" fmla="*/ 163 h 422"/>
                <a:gd name="T46" fmla="*/ 329 w 422"/>
                <a:gd name="T47" fmla="*/ 148 h 422"/>
                <a:gd name="T48" fmla="*/ 316 w 422"/>
                <a:gd name="T49" fmla="*/ 133 h 422"/>
                <a:gd name="T50" fmla="*/ 302 w 422"/>
                <a:gd name="T51" fmla="*/ 119 h 422"/>
                <a:gd name="T52" fmla="*/ 288 w 422"/>
                <a:gd name="T53" fmla="*/ 106 h 422"/>
                <a:gd name="T54" fmla="*/ 274 w 422"/>
                <a:gd name="T55" fmla="*/ 93 h 422"/>
                <a:gd name="T56" fmla="*/ 258 w 422"/>
                <a:gd name="T57" fmla="*/ 81 h 422"/>
                <a:gd name="T58" fmla="*/ 242 w 422"/>
                <a:gd name="T59" fmla="*/ 69 h 422"/>
                <a:gd name="T60" fmla="*/ 226 w 422"/>
                <a:gd name="T61" fmla="*/ 59 h 422"/>
                <a:gd name="T62" fmla="*/ 208 w 422"/>
                <a:gd name="T63" fmla="*/ 49 h 422"/>
                <a:gd name="T64" fmla="*/ 191 w 422"/>
                <a:gd name="T65" fmla="*/ 40 h 422"/>
                <a:gd name="T66" fmla="*/ 173 w 422"/>
                <a:gd name="T67" fmla="*/ 32 h 422"/>
                <a:gd name="T68" fmla="*/ 155 w 422"/>
                <a:gd name="T69" fmla="*/ 25 h 422"/>
                <a:gd name="T70" fmla="*/ 135 w 422"/>
                <a:gd name="T71" fmla="*/ 19 h 422"/>
                <a:gd name="T72" fmla="*/ 116 w 422"/>
                <a:gd name="T73" fmla="*/ 13 h 422"/>
                <a:gd name="T74" fmla="*/ 97 w 422"/>
                <a:gd name="T75" fmla="*/ 8 h 422"/>
                <a:gd name="T76" fmla="*/ 76 w 422"/>
                <a:gd name="T77" fmla="*/ 5 h 422"/>
                <a:gd name="T78" fmla="*/ 56 w 422"/>
                <a:gd name="T79" fmla="*/ 3 h 422"/>
                <a:gd name="T80" fmla="*/ 36 w 422"/>
                <a:gd name="T81" fmla="*/ 0 h 422"/>
                <a:gd name="T82" fmla="*/ 15 w 422"/>
                <a:gd name="T83" fmla="*/ 0 h 422"/>
                <a:gd name="T84" fmla="*/ 12 w 422"/>
                <a:gd name="T85" fmla="*/ 0 h 422"/>
                <a:gd name="T86" fmla="*/ 9 w 422"/>
                <a:gd name="T87" fmla="*/ 2 h 422"/>
                <a:gd name="T88" fmla="*/ 7 w 422"/>
                <a:gd name="T89" fmla="*/ 3 h 422"/>
                <a:gd name="T90" fmla="*/ 5 w 422"/>
                <a:gd name="T91" fmla="*/ 5 h 422"/>
                <a:gd name="T92" fmla="*/ 2 w 422"/>
                <a:gd name="T93" fmla="*/ 7 h 422"/>
                <a:gd name="T94" fmla="*/ 1 w 422"/>
                <a:gd name="T95" fmla="*/ 9 h 422"/>
                <a:gd name="T96" fmla="*/ 0 w 422"/>
                <a:gd name="T97" fmla="*/ 12 h 422"/>
                <a:gd name="T98" fmla="*/ 0 w 422"/>
                <a:gd name="T99" fmla="*/ 15 h 422"/>
                <a:gd name="T100" fmla="*/ 0 w 422"/>
                <a:gd name="T101" fmla="*/ 406 h 422"/>
                <a:gd name="T102" fmla="*/ 0 w 422"/>
                <a:gd name="T103" fmla="*/ 409 h 422"/>
                <a:gd name="T104" fmla="*/ 1 w 422"/>
                <a:gd name="T105" fmla="*/ 412 h 422"/>
                <a:gd name="T106" fmla="*/ 2 w 422"/>
                <a:gd name="T107" fmla="*/ 414 h 422"/>
                <a:gd name="T108" fmla="*/ 5 w 422"/>
                <a:gd name="T109" fmla="*/ 417 h 422"/>
                <a:gd name="T110" fmla="*/ 7 w 422"/>
                <a:gd name="T111" fmla="*/ 419 h 422"/>
                <a:gd name="T112" fmla="*/ 9 w 422"/>
                <a:gd name="T113" fmla="*/ 421 h 422"/>
                <a:gd name="T114" fmla="*/ 12 w 422"/>
                <a:gd name="T115" fmla="*/ 421 h 422"/>
                <a:gd name="T116" fmla="*/ 15 w 422"/>
                <a:gd name="T11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2" h="422">
                  <a:moveTo>
                    <a:pt x="15" y="422"/>
                  </a:moveTo>
                  <a:lnTo>
                    <a:pt x="407" y="422"/>
                  </a:lnTo>
                  <a:lnTo>
                    <a:pt x="409" y="421"/>
                  </a:lnTo>
                  <a:lnTo>
                    <a:pt x="412" y="421"/>
                  </a:lnTo>
                  <a:lnTo>
                    <a:pt x="414" y="419"/>
                  </a:lnTo>
                  <a:lnTo>
                    <a:pt x="416" y="417"/>
                  </a:lnTo>
                  <a:lnTo>
                    <a:pt x="419" y="414"/>
                  </a:lnTo>
                  <a:lnTo>
                    <a:pt x="420" y="412"/>
                  </a:lnTo>
                  <a:lnTo>
                    <a:pt x="421" y="409"/>
                  </a:lnTo>
                  <a:lnTo>
                    <a:pt x="422" y="407"/>
                  </a:lnTo>
                  <a:lnTo>
                    <a:pt x="421" y="386"/>
                  </a:lnTo>
                  <a:lnTo>
                    <a:pt x="420" y="365"/>
                  </a:lnTo>
                  <a:lnTo>
                    <a:pt x="416" y="345"/>
                  </a:lnTo>
                  <a:lnTo>
                    <a:pt x="413" y="324"/>
                  </a:lnTo>
                  <a:lnTo>
                    <a:pt x="409" y="305"/>
                  </a:lnTo>
                  <a:lnTo>
                    <a:pt x="403" y="286"/>
                  </a:lnTo>
                  <a:lnTo>
                    <a:pt x="397" y="266"/>
                  </a:lnTo>
                  <a:lnTo>
                    <a:pt x="390" y="248"/>
                  </a:lnTo>
                  <a:lnTo>
                    <a:pt x="381" y="230"/>
                  </a:lnTo>
                  <a:lnTo>
                    <a:pt x="372" y="213"/>
                  </a:lnTo>
                  <a:lnTo>
                    <a:pt x="363" y="196"/>
                  </a:lnTo>
                  <a:lnTo>
                    <a:pt x="352" y="180"/>
                  </a:lnTo>
                  <a:lnTo>
                    <a:pt x="340" y="163"/>
                  </a:lnTo>
                  <a:lnTo>
                    <a:pt x="329" y="148"/>
                  </a:lnTo>
                  <a:lnTo>
                    <a:pt x="316" y="133"/>
                  </a:lnTo>
                  <a:lnTo>
                    <a:pt x="302" y="119"/>
                  </a:lnTo>
                  <a:lnTo>
                    <a:pt x="288" y="106"/>
                  </a:lnTo>
                  <a:lnTo>
                    <a:pt x="274" y="93"/>
                  </a:lnTo>
                  <a:lnTo>
                    <a:pt x="258" y="81"/>
                  </a:lnTo>
                  <a:lnTo>
                    <a:pt x="242" y="69"/>
                  </a:lnTo>
                  <a:lnTo>
                    <a:pt x="226" y="59"/>
                  </a:lnTo>
                  <a:lnTo>
                    <a:pt x="208" y="49"/>
                  </a:lnTo>
                  <a:lnTo>
                    <a:pt x="191" y="40"/>
                  </a:lnTo>
                  <a:lnTo>
                    <a:pt x="173" y="32"/>
                  </a:lnTo>
                  <a:lnTo>
                    <a:pt x="155" y="25"/>
                  </a:lnTo>
                  <a:lnTo>
                    <a:pt x="135" y="19"/>
                  </a:lnTo>
                  <a:lnTo>
                    <a:pt x="116" y="13"/>
                  </a:lnTo>
                  <a:lnTo>
                    <a:pt x="97" y="8"/>
                  </a:lnTo>
                  <a:lnTo>
                    <a:pt x="76" y="5"/>
                  </a:lnTo>
                  <a:lnTo>
                    <a:pt x="56" y="3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06"/>
                  </a:lnTo>
                  <a:lnTo>
                    <a:pt x="0" y="409"/>
                  </a:lnTo>
                  <a:lnTo>
                    <a:pt x="1" y="412"/>
                  </a:lnTo>
                  <a:lnTo>
                    <a:pt x="2" y="414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2" y="421"/>
                  </a:lnTo>
                  <a:lnTo>
                    <a:pt x="15" y="4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8" name="Freeform 422">
              <a:extLst>
                <a:ext uri="{FF2B5EF4-FFF2-40B4-BE49-F238E27FC236}">
                  <a16:creationId xmlns:a16="http://schemas.microsoft.com/office/drawing/2014/main" id="{2D15B5D1-3858-4D36-A23C-F9285E3CC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4241800"/>
              <a:ext cx="220663" cy="258763"/>
            </a:xfrm>
            <a:custGeom>
              <a:avLst/>
              <a:gdLst>
                <a:gd name="T0" fmla="*/ 421 w 698"/>
                <a:gd name="T1" fmla="*/ 15 h 813"/>
                <a:gd name="T2" fmla="*/ 420 w 698"/>
                <a:gd name="T3" fmla="*/ 8 h 813"/>
                <a:gd name="T4" fmla="*/ 417 w 698"/>
                <a:gd name="T5" fmla="*/ 4 h 813"/>
                <a:gd name="T6" fmla="*/ 413 w 698"/>
                <a:gd name="T7" fmla="*/ 1 h 813"/>
                <a:gd name="T8" fmla="*/ 406 w 698"/>
                <a:gd name="T9" fmla="*/ 0 h 813"/>
                <a:gd name="T10" fmla="*/ 365 w 698"/>
                <a:gd name="T11" fmla="*/ 2 h 813"/>
                <a:gd name="T12" fmla="*/ 325 w 698"/>
                <a:gd name="T13" fmla="*/ 8 h 813"/>
                <a:gd name="T14" fmla="*/ 286 w 698"/>
                <a:gd name="T15" fmla="*/ 18 h 813"/>
                <a:gd name="T16" fmla="*/ 249 w 698"/>
                <a:gd name="T17" fmla="*/ 32 h 813"/>
                <a:gd name="T18" fmla="*/ 213 w 698"/>
                <a:gd name="T19" fmla="*/ 49 h 813"/>
                <a:gd name="T20" fmla="*/ 180 w 698"/>
                <a:gd name="T21" fmla="*/ 69 h 813"/>
                <a:gd name="T22" fmla="*/ 148 w 698"/>
                <a:gd name="T23" fmla="*/ 92 h 813"/>
                <a:gd name="T24" fmla="*/ 120 w 698"/>
                <a:gd name="T25" fmla="*/ 119 h 813"/>
                <a:gd name="T26" fmla="*/ 93 w 698"/>
                <a:gd name="T27" fmla="*/ 148 h 813"/>
                <a:gd name="T28" fmla="*/ 69 w 698"/>
                <a:gd name="T29" fmla="*/ 179 h 813"/>
                <a:gd name="T30" fmla="*/ 49 w 698"/>
                <a:gd name="T31" fmla="*/ 212 h 813"/>
                <a:gd name="T32" fmla="*/ 32 w 698"/>
                <a:gd name="T33" fmla="*/ 247 h 813"/>
                <a:gd name="T34" fmla="*/ 19 w 698"/>
                <a:gd name="T35" fmla="*/ 285 h 813"/>
                <a:gd name="T36" fmla="*/ 8 w 698"/>
                <a:gd name="T37" fmla="*/ 325 h 813"/>
                <a:gd name="T38" fmla="*/ 2 w 698"/>
                <a:gd name="T39" fmla="*/ 364 h 813"/>
                <a:gd name="T40" fmla="*/ 0 w 698"/>
                <a:gd name="T41" fmla="*/ 406 h 813"/>
                <a:gd name="T42" fmla="*/ 2 w 698"/>
                <a:gd name="T43" fmla="*/ 447 h 813"/>
                <a:gd name="T44" fmla="*/ 8 w 698"/>
                <a:gd name="T45" fmla="*/ 488 h 813"/>
                <a:gd name="T46" fmla="*/ 19 w 698"/>
                <a:gd name="T47" fmla="*/ 526 h 813"/>
                <a:gd name="T48" fmla="*/ 32 w 698"/>
                <a:gd name="T49" fmla="*/ 564 h 813"/>
                <a:gd name="T50" fmla="*/ 49 w 698"/>
                <a:gd name="T51" fmla="*/ 599 h 813"/>
                <a:gd name="T52" fmla="*/ 69 w 698"/>
                <a:gd name="T53" fmla="*/ 633 h 813"/>
                <a:gd name="T54" fmla="*/ 93 w 698"/>
                <a:gd name="T55" fmla="*/ 665 h 813"/>
                <a:gd name="T56" fmla="*/ 120 w 698"/>
                <a:gd name="T57" fmla="*/ 694 h 813"/>
                <a:gd name="T58" fmla="*/ 148 w 698"/>
                <a:gd name="T59" fmla="*/ 719 h 813"/>
                <a:gd name="T60" fmla="*/ 180 w 698"/>
                <a:gd name="T61" fmla="*/ 743 h 813"/>
                <a:gd name="T62" fmla="*/ 213 w 698"/>
                <a:gd name="T63" fmla="*/ 763 h 813"/>
                <a:gd name="T64" fmla="*/ 249 w 698"/>
                <a:gd name="T65" fmla="*/ 780 h 813"/>
                <a:gd name="T66" fmla="*/ 286 w 698"/>
                <a:gd name="T67" fmla="*/ 794 h 813"/>
                <a:gd name="T68" fmla="*/ 325 w 698"/>
                <a:gd name="T69" fmla="*/ 804 h 813"/>
                <a:gd name="T70" fmla="*/ 365 w 698"/>
                <a:gd name="T71" fmla="*/ 810 h 813"/>
                <a:gd name="T72" fmla="*/ 406 w 698"/>
                <a:gd name="T73" fmla="*/ 813 h 813"/>
                <a:gd name="T74" fmla="*/ 447 w 698"/>
                <a:gd name="T75" fmla="*/ 810 h 813"/>
                <a:gd name="T76" fmla="*/ 487 w 698"/>
                <a:gd name="T77" fmla="*/ 804 h 813"/>
                <a:gd name="T78" fmla="*/ 525 w 698"/>
                <a:gd name="T79" fmla="*/ 794 h 813"/>
                <a:gd name="T80" fmla="*/ 562 w 698"/>
                <a:gd name="T81" fmla="*/ 782 h 813"/>
                <a:gd name="T82" fmla="*/ 598 w 698"/>
                <a:gd name="T83" fmla="*/ 764 h 813"/>
                <a:gd name="T84" fmla="*/ 632 w 698"/>
                <a:gd name="T85" fmla="*/ 744 h 813"/>
                <a:gd name="T86" fmla="*/ 664 w 698"/>
                <a:gd name="T87" fmla="*/ 720 h 813"/>
                <a:gd name="T88" fmla="*/ 694 w 698"/>
                <a:gd name="T89" fmla="*/ 694 h 813"/>
                <a:gd name="T90" fmla="*/ 697 w 698"/>
                <a:gd name="T91" fmla="*/ 688 h 813"/>
                <a:gd name="T92" fmla="*/ 698 w 698"/>
                <a:gd name="T93" fmla="*/ 683 h 813"/>
                <a:gd name="T94" fmla="*/ 697 w 698"/>
                <a:gd name="T95" fmla="*/ 676 h 813"/>
                <a:gd name="T96" fmla="*/ 694 w 698"/>
                <a:gd name="T97" fmla="*/ 67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8" h="813">
                  <a:moveTo>
                    <a:pt x="421" y="400"/>
                  </a:moveTo>
                  <a:lnTo>
                    <a:pt x="421" y="15"/>
                  </a:lnTo>
                  <a:lnTo>
                    <a:pt x="421" y="11"/>
                  </a:lnTo>
                  <a:lnTo>
                    <a:pt x="420" y="8"/>
                  </a:lnTo>
                  <a:lnTo>
                    <a:pt x="419" y="6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386" y="0"/>
                  </a:lnTo>
                  <a:lnTo>
                    <a:pt x="365" y="2"/>
                  </a:lnTo>
                  <a:lnTo>
                    <a:pt x="345" y="4"/>
                  </a:lnTo>
                  <a:lnTo>
                    <a:pt x="325" y="8"/>
                  </a:lnTo>
                  <a:lnTo>
                    <a:pt x="305" y="12"/>
                  </a:lnTo>
                  <a:lnTo>
                    <a:pt x="286" y="18"/>
                  </a:lnTo>
                  <a:lnTo>
                    <a:pt x="267" y="24"/>
                  </a:lnTo>
                  <a:lnTo>
                    <a:pt x="249" y="32"/>
                  </a:lnTo>
                  <a:lnTo>
                    <a:pt x="230" y="39"/>
                  </a:lnTo>
                  <a:lnTo>
                    <a:pt x="213" y="49"/>
                  </a:lnTo>
                  <a:lnTo>
                    <a:pt x="196" y="59"/>
                  </a:lnTo>
                  <a:lnTo>
                    <a:pt x="180" y="69"/>
                  </a:lnTo>
                  <a:lnTo>
                    <a:pt x="164" y="80"/>
                  </a:lnTo>
                  <a:lnTo>
                    <a:pt x="148" y="92"/>
                  </a:lnTo>
                  <a:lnTo>
                    <a:pt x="134" y="105"/>
                  </a:lnTo>
                  <a:lnTo>
                    <a:pt x="120" y="119"/>
                  </a:lnTo>
                  <a:lnTo>
                    <a:pt x="106" y="133"/>
                  </a:lnTo>
                  <a:lnTo>
                    <a:pt x="93" y="148"/>
                  </a:lnTo>
                  <a:lnTo>
                    <a:pt x="81" y="163"/>
                  </a:lnTo>
                  <a:lnTo>
                    <a:pt x="69" y="179"/>
                  </a:lnTo>
                  <a:lnTo>
                    <a:pt x="59" y="195"/>
                  </a:lnTo>
                  <a:lnTo>
                    <a:pt x="49" y="212"/>
                  </a:lnTo>
                  <a:lnTo>
                    <a:pt x="40" y="230"/>
                  </a:lnTo>
                  <a:lnTo>
                    <a:pt x="32" y="247"/>
                  </a:lnTo>
                  <a:lnTo>
                    <a:pt x="24" y="267"/>
                  </a:lnTo>
                  <a:lnTo>
                    <a:pt x="19" y="285"/>
                  </a:lnTo>
                  <a:lnTo>
                    <a:pt x="13" y="304"/>
                  </a:lnTo>
                  <a:lnTo>
                    <a:pt x="8" y="325"/>
                  </a:lnTo>
                  <a:lnTo>
                    <a:pt x="5" y="344"/>
                  </a:lnTo>
                  <a:lnTo>
                    <a:pt x="2" y="364"/>
                  </a:lnTo>
                  <a:lnTo>
                    <a:pt x="1" y="385"/>
                  </a:lnTo>
                  <a:lnTo>
                    <a:pt x="0" y="406"/>
                  </a:lnTo>
                  <a:lnTo>
                    <a:pt x="1" y="426"/>
                  </a:lnTo>
                  <a:lnTo>
                    <a:pt x="2" y="447"/>
                  </a:lnTo>
                  <a:lnTo>
                    <a:pt x="5" y="467"/>
                  </a:lnTo>
                  <a:lnTo>
                    <a:pt x="8" y="488"/>
                  </a:lnTo>
                  <a:lnTo>
                    <a:pt x="13" y="507"/>
                  </a:lnTo>
                  <a:lnTo>
                    <a:pt x="19" y="526"/>
                  </a:lnTo>
                  <a:lnTo>
                    <a:pt x="24" y="546"/>
                  </a:lnTo>
                  <a:lnTo>
                    <a:pt x="32" y="564"/>
                  </a:lnTo>
                  <a:lnTo>
                    <a:pt x="40" y="582"/>
                  </a:lnTo>
                  <a:lnTo>
                    <a:pt x="49" y="599"/>
                  </a:lnTo>
                  <a:lnTo>
                    <a:pt x="59" y="616"/>
                  </a:lnTo>
                  <a:lnTo>
                    <a:pt x="69" y="633"/>
                  </a:lnTo>
                  <a:lnTo>
                    <a:pt x="81" y="649"/>
                  </a:lnTo>
                  <a:lnTo>
                    <a:pt x="93" y="665"/>
                  </a:lnTo>
                  <a:lnTo>
                    <a:pt x="106" y="679"/>
                  </a:lnTo>
                  <a:lnTo>
                    <a:pt x="120" y="694"/>
                  </a:lnTo>
                  <a:lnTo>
                    <a:pt x="134" y="706"/>
                  </a:lnTo>
                  <a:lnTo>
                    <a:pt x="148" y="719"/>
                  </a:lnTo>
                  <a:lnTo>
                    <a:pt x="164" y="731"/>
                  </a:lnTo>
                  <a:lnTo>
                    <a:pt x="180" y="743"/>
                  </a:lnTo>
                  <a:lnTo>
                    <a:pt x="196" y="754"/>
                  </a:lnTo>
                  <a:lnTo>
                    <a:pt x="213" y="763"/>
                  </a:lnTo>
                  <a:lnTo>
                    <a:pt x="230" y="772"/>
                  </a:lnTo>
                  <a:lnTo>
                    <a:pt x="249" y="780"/>
                  </a:lnTo>
                  <a:lnTo>
                    <a:pt x="267" y="788"/>
                  </a:lnTo>
                  <a:lnTo>
                    <a:pt x="286" y="794"/>
                  </a:lnTo>
                  <a:lnTo>
                    <a:pt x="305" y="800"/>
                  </a:lnTo>
                  <a:lnTo>
                    <a:pt x="325" y="804"/>
                  </a:lnTo>
                  <a:lnTo>
                    <a:pt x="345" y="807"/>
                  </a:lnTo>
                  <a:lnTo>
                    <a:pt x="365" y="810"/>
                  </a:lnTo>
                  <a:lnTo>
                    <a:pt x="386" y="812"/>
                  </a:lnTo>
                  <a:lnTo>
                    <a:pt x="406" y="813"/>
                  </a:lnTo>
                  <a:lnTo>
                    <a:pt x="427" y="812"/>
                  </a:lnTo>
                  <a:lnTo>
                    <a:pt x="447" y="810"/>
                  </a:lnTo>
                  <a:lnTo>
                    <a:pt x="467" y="808"/>
                  </a:lnTo>
                  <a:lnTo>
                    <a:pt x="487" y="804"/>
                  </a:lnTo>
                  <a:lnTo>
                    <a:pt x="506" y="800"/>
                  </a:lnTo>
                  <a:lnTo>
                    <a:pt x="525" y="794"/>
                  </a:lnTo>
                  <a:lnTo>
                    <a:pt x="543" y="789"/>
                  </a:lnTo>
                  <a:lnTo>
                    <a:pt x="562" y="782"/>
                  </a:lnTo>
                  <a:lnTo>
                    <a:pt x="580" y="774"/>
                  </a:lnTo>
                  <a:lnTo>
                    <a:pt x="598" y="764"/>
                  </a:lnTo>
                  <a:lnTo>
                    <a:pt x="615" y="755"/>
                  </a:lnTo>
                  <a:lnTo>
                    <a:pt x="632" y="744"/>
                  </a:lnTo>
                  <a:lnTo>
                    <a:pt x="649" y="733"/>
                  </a:lnTo>
                  <a:lnTo>
                    <a:pt x="664" y="720"/>
                  </a:lnTo>
                  <a:lnTo>
                    <a:pt x="680" y="707"/>
                  </a:lnTo>
                  <a:lnTo>
                    <a:pt x="694" y="694"/>
                  </a:lnTo>
                  <a:lnTo>
                    <a:pt x="696" y="691"/>
                  </a:lnTo>
                  <a:lnTo>
                    <a:pt x="697" y="688"/>
                  </a:lnTo>
                  <a:lnTo>
                    <a:pt x="698" y="686"/>
                  </a:lnTo>
                  <a:lnTo>
                    <a:pt x="698" y="683"/>
                  </a:lnTo>
                  <a:lnTo>
                    <a:pt x="698" y="680"/>
                  </a:lnTo>
                  <a:lnTo>
                    <a:pt x="697" y="676"/>
                  </a:lnTo>
                  <a:lnTo>
                    <a:pt x="696" y="674"/>
                  </a:lnTo>
                  <a:lnTo>
                    <a:pt x="694" y="672"/>
                  </a:lnTo>
                  <a:lnTo>
                    <a:pt x="421" y="4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sp>
          <p:nvSpPr>
            <p:cNvPr id="99" name="Freeform 423">
              <a:extLst>
                <a:ext uri="{FF2B5EF4-FFF2-40B4-BE49-F238E27FC236}">
                  <a16:creationId xmlns:a16="http://schemas.microsoft.com/office/drawing/2014/main" id="{A85650C6-A352-4849-8237-E8D0D7A60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356100"/>
              <a:ext cx="134938" cy="98425"/>
            </a:xfrm>
            <a:custGeom>
              <a:avLst/>
              <a:gdLst>
                <a:gd name="T0" fmla="*/ 407 w 422"/>
                <a:gd name="T1" fmla="*/ 0 h 307"/>
                <a:gd name="T2" fmla="*/ 15 w 422"/>
                <a:gd name="T3" fmla="*/ 0 h 307"/>
                <a:gd name="T4" fmla="*/ 11 w 422"/>
                <a:gd name="T5" fmla="*/ 0 h 307"/>
                <a:gd name="T6" fmla="*/ 7 w 422"/>
                <a:gd name="T7" fmla="*/ 2 h 307"/>
                <a:gd name="T8" fmla="*/ 4 w 422"/>
                <a:gd name="T9" fmla="*/ 5 h 307"/>
                <a:gd name="T10" fmla="*/ 1 w 422"/>
                <a:gd name="T11" fmla="*/ 9 h 307"/>
                <a:gd name="T12" fmla="*/ 0 w 422"/>
                <a:gd name="T13" fmla="*/ 13 h 307"/>
                <a:gd name="T14" fmla="*/ 0 w 422"/>
                <a:gd name="T15" fmla="*/ 17 h 307"/>
                <a:gd name="T16" fmla="*/ 1 w 422"/>
                <a:gd name="T17" fmla="*/ 21 h 307"/>
                <a:gd name="T18" fmla="*/ 5 w 422"/>
                <a:gd name="T19" fmla="*/ 26 h 307"/>
                <a:gd name="T20" fmla="*/ 281 w 422"/>
                <a:gd name="T21" fmla="*/ 303 h 307"/>
                <a:gd name="T22" fmla="*/ 283 w 422"/>
                <a:gd name="T23" fmla="*/ 304 h 307"/>
                <a:gd name="T24" fmla="*/ 286 w 422"/>
                <a:gd name="T25" fmla="*/ 306 h 307"/>
                <a:gd name="T26" fmla="*/ 289 w 422"/>
                <a:gd name="T27" fmla="*/ 306 h 307"/>
                <a:gd name="T28" fmla="*/ 292 w 422"/>
                <a:gd name="T29" fmla="*/ 307 h 307"/>
                <a:gd name="T30" fmla="*/ 294 w 422"/>
                <a:gd name="T31" fmla="*/ 306 h 307"/>
                <a:gd name="T32" fmla="*/ 297 w 422"/>
                <a:gd name="T33" fmla="*/ 306 h 307"/>
                <a:gd name="T34" fmla="*/ 300 w 422"/>
                <a:gd name="T35" fmla="*/ 304 h 307"/>
                <a:gd name="T36" fmla="*/ 303 w 422"/>
                <a:gd name="T37" fmla="*/ 303 h 307"/>
                <a:gd name="T38" fmla="*/ 317 w 422"/>
                <a:gd name="T39" fmla="*/ 288 h 307"/>
                <a:gd name="T40" fmla="*/ 330 w 422"/>
                <a:gd name="T41" fmla="*/ 272 h 307"/>
                <a:gd name="T42" fmla="*/ 341 w 422"/>
                <a:gd name="T43" fmla="*/ 256 h 307"/>
                <a:gd name="T44" fmla="*/ 353 w 422"/>
                <a:gd name="T45" fmla="*/ 240 h 307"/>
                <a:gd name="T46" fmla="*/ 364 w 422"/>
                <a:gd name="T47" fmla="*/ 223 h 307"/>
                <a:gd name="T48" fmla="*/ 374 w 422"/>
                <a:gd name="T49" fmla="*/ 206 h 307"/>
                <a:gd name="T50" fmla="*/ 382 w 422"/>
                <a:gd name="T51" fmla="*/ 189 h 307"/>
                <a:gd name="T52" fmla="*/ 391 w 422"/>
                <a:gd name="T53" fmla="*/ 171 h 307"/>
                <a:gd name="T54" fmla="*/ 398 w 422"/>
                <a:gd name="T55" fmla="*/ 152 h 307"/>
                <a:gd name="T56" fmla="*/ 404 w 422"/>
                <a:gd name="T57" fmla="*/ 133 h 307"/>
                <a:gd name="T58" fmla="*/ 409 w 422"/>
                <a:gd name="T59" fmla="*/ 114 h 307"/>
                <a:gd name="T60" fmla="*/ 413 w 422"/>
                <a:gd name="T61" fmla="*/ 94 h 307"/>
                <a:gd name="T62" fmla="*/ 416 w 422"/>
                <a:gd name="T63" fmla="*/ 75 h 307"/>
                <a:gd name="T64" fmla="*/ 420 w 422"/>
                <a:gd name="T65" fmla="*/ 55 h 307"/>
                <a:gd name="T66" fmla="*/ 421 w 422"/>
                <a:gd name="T67" fmla="*/ 35 h 307"/>
                <a:gd name="T68" fmla="*/ 422 w 422"/>
                <a:gd name="T69" fmla="*/ 15 h 307"/>
                <a:gd name="T70" fmla="*/ 421 w 422"/>
                <a:gd name="T71" fmla="*/ 12 h 307"/>
                <a:gd name="T72" fmla="*/ 420 w 422"/>
                <a:gd name="T73" fmla="*/ 9 h 307"/>
                <a:gd name="T74" fmla="*/ 419 w 422"/>
                <a:gd name="T75" fmla="*/ 6 h 307"/>
                <a:gd name="T76" fmla="*/ 416 w 422"/>
                <a:gd name="T77" fmla="*/ 4 h 307"/>
                <a:gd name="T78" fmla="*/ 414 w 422"/>
                <a:gd name="T79" fmla="*/ 2 h 307"/>
                <a:gd name="T80" fmla="*/ 412 w 422"/>
                <a:gd name="T81" fmla="*/ 1 h 307"/>
                <a:gd name="T82" fmla="*/ 409 w 422"/>
                <a:gd name="T83" fmla="*/ 0 h 307"/>
                <a:gd name="T84" fmla="*/ 407 w 422"/>
                <a:gd name="T8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307">
                  <a:moveTo>
                    <a:pt x="407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281" y="303"/>
                  </a:lnTo>
                  <a:lnTo>
                    <a:pt x="283" y="304"/>
                  </a:lnTo>
                  <a:lnTo>
                    <a:pt x="286" y="306"/>
                  </a:lnTo>
                  <a:lnTo>
                    <a:pt x="289" y="306"/>
                  </a:lnTo>
                  <a:lnTo>
                    <a:pt x="292" y="307"/>
                  </a:lnTo>
                  <a:lnTo>
                    <a:pt x="294" y="306"/>
                  </a:lnTo>
                  <a:lnTo>
                    <a:pt x="297" y="306"/>
                  </a:lnTo>
                  <a:lnTo>
                    <a:pt x="300" y="304"/>
                  </a:lnTo>
                  <a:lnTo>
                    <a:pt x="303" y="303"/>
                  </a:lnTo>
                  <a:lnTo>
                    <a:pt x="317" y="288"/>
                  </a:lnTo>
                  <a:lnTo>
                    <a:pt x="330" y="272"/>
                  </a:lnTo>
                  <a:lnTo>
                    <a:pt x="341" y="256"/>
                  </a:lnTo>
                  <a:lnTo>
                    <a:pt x="353" y="240"/>
                  </a:lnTo>
                  <a:lnTo>
                    <a:pt x="364" y="223"/>
                  </a:lnTo>
                  <a:lnTo>
                    <a:pt x="374" y="206"/>
                  </a:lnTo>
                  <a:lnTo>
                    <a:pt x="382" y="189"/>
                  </a:lnTo>
                  <a:lnTo>
                    <a:pt x="391" y="171"/>
                  </a:lnTo>
                  <a:lnTo>
                    <a:pt x="398" y="152"/>
                  </a:lnTo>
                  <a:lnTo>
                    <a:pt x="404" y="133"/>
                  </a:lnTo>
                  <a:lnTo>
                    <a:pt x="409" y="114"/>
                  </a:lnTo>
                  <a:lnTo>
                    <a:pt x="413" y="94"/>
                  </a:lnTo>
                  <a:lnTo>
                    <a:pt x="416" y="75"/>
                  </a:lnTo>
                  <a:lnTo>
                    <a:pt x="420" y="55"/>
                  </a:lnTo>
                  <a:lnTo>
                    <a:pt x="421" y="35"/>
                  </a:lnTo>
                  <a:lnTo>
                    <a:pt x="422" y="15"/>
                  </a:lnTo>
                  <a:lnTo>
                    <a:pt x="421" y="12"/>
                  </a:lnTo>
                  <a:lnTo>
                    <a:pt x="420" y="9"/>
                  </a:lnTo>
                  <a:lnTo>
                    <a:pt x="419" y="6"/>
                  </a:lnTo>
                  <a:lnTo>
                    <a:pt x="416" y="4"/>
                  </a:lnTo>
                  <a:lnTo>
                    <a:pt x="414" y="2"/>
                  </a:lnTo>
                  <a:lnTo>
                    <a:pt x="412" y="1"/>
                  </a:lnTo>
                  <a:lnTo>
                    <a:pt x="409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</p:grpSp>
      <p:sp>
        <p:nvSpPr>
          <p:cNvPr id="104" name="Freeform 4404">
            <a:extLst>
              <a:ext uri="{FF2B5EF4-FFF2-40B4-BE49-F238E27FC236}">
                <a16:creationId xmlns:a16="http://schemas.microsoft.com/office/drawing/2014/main" id="{DF91D015-C26B-4016-9D8E-A4F27E7BBD97}"/>
              </a:ext>
            </a:extLst>
          </p:cNvPr>
          <p:cNvSpPr>
            <a:spLocks noEditPoints="1"/>
          </p:cNvSpPr>
          <p:nvPr/>
        </p:nvSpPr>
        <p:spPr bwMode="auto">
          <a:xfrm>
            <a:off x="7310461" y="5351652"/>
            <a:ext cx="156245" cy="213495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lt1"/>
              </a:solidFill>
            </a:endParaRPr>
          </a:p>
        </p:txBody>
      </p:sp>
      <p:sp>
        <p:nvSpPr>
          <p:cNvPr id="111" name="TextBox 47">
            <a:extLst>
              <a:ext uri="{FF2B5EF4-FFF2-40B4-BE49-F238E27FC236}">
                <a16:creationId xmlns:a16="http://schemas.microsoft.com/office/drawing/2014/main" id="{853D56A8-B36E-4520-9327-AFD45439C181}"/>
              </a:ext>
            </a:extLst>
          </p:cNvPr>
          <p:cNvSpPr txBox="1"/>
          <p:nvPr/>
        </p:nvSpPr>
        <p:spPr>
          <a:xfrm>
            <a:off x="7184003" y="1929813"/>
            <a:ext cx="4537090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584886" y="1392078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2831E1-31DF-4125-9BCB-8937CAE543E1}"/>
              </a:ext>
            </a:extLst>
          </p:cNvPr>
          <p:cNvSpPr/>
          <p:nvPr/>
        </p:nvSpPr>
        <p:spPr>
          <a:xfrm>
            <a:off x="1642267" y="1440715"/>
            <a:ext cx="385764" cy="385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F666DF-6069-4309-98CB-67441794E384}"/>
              </a:ext>
            </a:extLst>
          </p:cNvPr>
          <p:cNvGrpSpPr/>
          <p:nvPr/>
        </p:nvGrpSpPr>
        <p:grpSpPr>
          <a:xfrm>
            <a:off x="1737022" y="1535470"/>
            <a:ext cx="196255" cy="196255"/>
            <a:chOff x="4319588" y="2492375"/>
            <a:chExt cx="287338" cy="287338"/>
          </a:xfrm>
          <a:solidFill>
            <a:srgbClr val="CE295E"/>
          </a:solidFill>
        </p:grpSpPr>
        <p:sp>
          <p:nvSpPr>
            <p:cNvPr id="124" name="Freeform 372">
              <a:extLst>
                <a:ext uri="{FF2B5EF4-FFF2-40B4-BE49-F238E27FC236}">
                  <a16:creationId xmlns:a16="http://schemas.microsoft.com/office/drawing/2014/main" id="{CC6C2715-550E-40A0-AB0F-10386CBA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73">
              <a:extLst>
                <a:ext uri="{FF2B5EF4-FFF2-40B4-BE49-F238E27FC236}">
                  <a16:creationId xmlns:a16="http://schemas.microsoft.com/office/drawing/2014/main" id="{F7218EF6-60ED-4D4C-9831-CF6B6BB7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8" name="Title 127">
            <a:extLst>
              <a:ext uri="{FF2B5EF4-FFF2-40B4-BE49-F238E27FC236}">
                <a16:creationId xmlns:a16="http://schemas.microsoft.com/office/drawing/2014/main" id="{212B4947-E6CD-467B-AF72-9BC942B5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Dashboard</a:t>
            </a:r>
            <a:endParaRPr lang="en-US" dirty="0"/>
          </a:p>
        </p:txBody>
      </p:sp>
      <p:sp>
        <p:nvSpPr>
          <p:cNvPr id="129" name="Footer Placeholder 128">
            <a:extLst>
              <a:ext uri="{FF2B5EF4-FFF2-40B4-BE49-F238E27FC236}">
                <a16:creationId xmlns:a16="http://schemas.microsoft.com/office/drawing/2014/main" id="{B1EC8198-CF19-4894-AB0A-1568DC1E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6B37FA8E-54BF-4AF0-BF0C-916033E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32468" y="1142261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Words Similarity</a:t>
            </a:r>
          </a:p>
        </p:txBody>
      </p:sp>
    </p:spTree>
    <p:extLst>
      <p:ext uri="{BB962C8B-B14F-4D97-AF65-F5344CB8AC3E}">
        <p14:creationId xmlns:p14="http://schemas.microsoft.com/office/powerpoint/2010/main" val="27928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517C826-C471-4169-9892-EEBF4B4D8645}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</a:extLst>
          </p:cNvPr>
          <p:cNvSpPr/>
          <p:nvPr/>
        </p:nvSpPr>
        <p:spPr>
          <a:xfrm>
            <a:off x="4942738" y="406322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</a:extLst>
          </p:cNvPr>
          <p:cNvSpPr/>
          <p:nvPr/>
        </p:nvSpPr>
        <p:spPr>
          <a:xfrm>
            <a:off x="4942738" y="5251216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</a:extLst>
          </p:cNvPr>
          <p:cNvSpPr/>
          <p:nvPr/>
        </p:nvSpPr>
        <p:spPr>
          <a:xfrm>
            <a:off x="4942738" y="2875227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</a:extLst>
          </p:cNvPr>
          <p:cNvSpPr/>
          <p:nvPr/>
        </p:nvSpPr>
        <p:spPr>
          <a:xfrm>
            <a:off x="4942738" y="168723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545048"/>
              </p:ext>
            </p:extLst>
          </p:nvPr>
        </p:nvGraphicFramePr>
        <p:xfrm>
          <a:off x="749625" y="2041702"/>
          <a:ext cx="3781664" cy="352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A35CE616-64EE-4786-BC53-A3398F142D45}"/>
              </a:ext>
            </a:extLst>
          </p:cNvPr>
          <p:cNvSpPr/>
          <p:nvPr/>
        </p:nvSpPr>
        <p:spPr>
          <a:xfrm>
            <a:off x="1545852" y="2710558"/>
            <a:ext cx="2189210" cy="21892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27F1864-865B-4891-9C3E-7BF0471A84E3}"/>
              </a:ext>
            </a:extLst>
          </p:cNvPr>
          <p:cNvGrpSpPr/>
          <p:nvPr/>
        </p:nvGrpSpPr>
        <p:grpSpPr>
          <a:xfrm>
            <a:off x="2359912" y="3439851"/>
            <a:ext cx="561088" cy="730624"/>
            <a:chOff x="3209925" y="771525"/>
            <a:chExt cx="220663" cy="287338"/>
          </a:xfrm>
          <a:solidFill>
            <a:srgbClr val="CE295E"/>
          </a:solidFill>
        </p:grpSpPr>
        <p:sp>
          <p:nvSpPr>
            <p:cNvPr id="45" name="Freeform 328">
              <a:extLst>
                <a:ext uri="{FF2B5EF4-FFF2-40B4-BE49-F238E27FC236}">
                  <a16:creationId xmlns:a16="http://schemas.microsoft.com/office/drawing/2014/main" id="{D261CF85-222D-44D0-992F-119E9EC35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771525"/>
              <a:ext cx="220663" cy="114300"/>
            </a:xfrm>
            <a:custGeom>
              <a:avLst/>
              <a:gdLst>
                <a:gd name="T0" fmla="*/ 601 w 692"/>
                <a:gd name="T1" fmla="*/ 265 h 361"/>
                <a:gd name="T2" fmla="*/ 595 w 692"/>
                <a:gd name="T3" fmla="*/ 281 h 361"/>
                <a:gd name="T4" fmla="*/ 582 w 692"/>
                <a:gd name="T5" fmla="*/ 294 h 361"/>
                <a:gd name="T6" fmla="*/ 566 w 692"/>
                <a:gd name="T7" fmla="*/ 300 h 361"/>
                <a:gd name="T8" fmla="*/ 136 w 692"/>
                <a:gd name="T9" fmla="*/ 301 h 361"/>
                <a:gd name="T10" fmla="*/ 118 w 692"/>
                <a:gd name="T11" fmla="*/ 297 h 361"/>
                <a:gd name="T12" fmla="*/ 104 w 692"/>
                <a:gd name="T13" fmla="*/ 287 h 361"/>
                <a:gd name="T14" fmla="*/ 94 w 692"/>
                <a:gd name="T15" fmla="*/ 274 h 361"/>
                <a:gd name="T16" fmla="*/ 91 w 692"/>
                <a:gd name="T17" fmla="*/ 256 h 361"/>
                <a:gd name="T18" fmla="*/ 91 w 692"/>
                <a:gd name="T19" fmla="*/ 127 h 361"/>
                <a:gd name="T20" fmla="*/ 98 w 692"/>
                <a:gd name="T21" fmla="*/ 110 h 361"/>
                <a:gd name="T22" fmla="*/ 110 w 692"/>
                <a:gd name="T23" fmla="*/ 98 h 361"/>
                <a:gd name="T24" fmla="*/ 126 w 692"/>
                <a:gd name="T25" fmla="*/ 91 h 361"/>
                <a:gd name="T26" fmla="*/ 557 w 692"/>
                <a:gd name="T27" fmla="*/ 90 h 361"/>
                <a:gd name="T28" fmla="*/ 575 w 692"/>
                <a:gd name="T29" fmla="*/ 94 h 361"/>
                <a:gd name="T30" fmla="*/ 588 w 692"/>
                <a:gd name="T31" fmla="*/ 104 h 361"/>
                <a:gd name="T32" fmla="*/ 598 w 692"/>
                <a:gd name="T33" fmla="*/ 118 h 361"/>
                <a:gd name="T34" fmla="*/ 602 w 692"/>
                <a:gd name="T35" fmla="*/ 135 h 361"/>
                <a:gd name="T36" fmla="*/ 602 w 692"/>
                <a:gd name="T37" fmla="*/ 0 h 361"/>
                <a:gd name="T38" fmla="*/ 81 w 692"/>
                <a:gd name="T39" fmla="*/ 0 h 361"/>
                <a:gd name="T40" fmla="*/ 64 w 692"/>
                <a:gd name="T41" fmla="*/ 4 h 361"/>
                <a:gd name="T42" fmla="*/ 47 w 692"/>
                <a:gd name="T43" fmla="*/ 11 h 361"/>
                <a:gd name="T44" fmla="*/ 33 w 692"/>
                <a:gd name="T45" fmla="*/ 20 h 361"/>
                <a:gd name="T46" fmla="*/ 21 w 692"/>
                <a:gd name="T47" fmla="*/ 33 h 361"/>
                <a:gd name="T48" fmla="*/ 11 w 692"/>
                <a:gd name="T49" fmla="*/ 47 h 361"/>
                <a:gd name="T50" fmla="*/ 4 w 692"/>
                <a:gd name="T51" fmla="*/ 63 h 361"/>
                <a:gd name="T52" fmla="*/ 1 w 692"/>
                <a:gd name="T53" fmla="*/ 82 h 361"/>
                <a:gd name="T54" fmla="*/ 0 w 692"/>
                <a:gd name="T55" fmla="*/ 361 h 361"/>
                <a:gd name="T56" fmla="*/ 692 w 692"/>
                <a:gd name="T57" fmla="*/ 90 h 361"/>
                <a:gd name="T58" fmla="*/ 690 w 692"/>
                <a:gd name="T59" fmla="*/ 72 h 361"/>
                <a:gd name="T60" fmla="*/ 685 w 692"/>
                <a:gd name="T61" fmla="*/ 55 h 361"/>
                <a:gd name="T62" fmla="*/ 677 w 692"/>
                <a:gd name="T63" fmla="*/ 40 h 361"/>
                <a:gd name="T64" fmla="*/ 666 w 692"/>
                <a:gd name="T65" fmla="*/ 27 h 361"/>
                <a:gd name="T66" fmla="*/ 653 w 692"/>
                <a:gd name="T67" fmla="*/ 15 h 361"/>
                <a:gd name="T68" fmla="*/ 637 w 692"/>
                <a:gd name="T69" fmla="*/ 8 h 361"/>
                <a:gd name="T70" fmla="*/ 621 w 692"/>
                <a:gd name="T71" fmla="*/ 2 h 361"/>
                <a:gd name="T72" fmla="*/ 602 w 692"/>
                <a:gd name="T7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2" h="361">
                  <a:moveTo>
                    <a:pt x="602" y="256"/>
                  </a:moveTo>
                  <a:lnTo>
                    <a:pt x="601" y="265"/>
                  </a:lnTo>
                  <a:lnTo>
                    <a:pt x="598" y="274"/>
                  </a:lnTo>
                  <a:lnTo>
                    <a:pt x="595" y="281"/>
                  </a:lnTo>
                  <a:lnTo>
                    <a:pt x="588" y="287"/>
                  </a:lnTo>
                  <a:lnTo>
                    <a:pt x="582" y="294"/>
                  </a:lnTo>
                  <a:lnTo>
                    <a:pt x="575" y="297"/>
                  </a:lnTo>
                  <a:lnTo>
                    <a:pt x="566" y="300"/>
                  </a:lnTo>
                  <a:lnTo>
                    <a:pt x="557" y="301"/>
                  </a:lnTo>
                  <a:lnTo>
                    <a:pt x="136" y="301"/>
                  </a:lnTo>
                  <a:lnTo>
                    <a:pt x="126" y="300"/>
                  </a:lnTo>
                  <a:lnTo>
                    <a:pt x="118" y="297"/>
                  </a:lnTo>
                  <a:lnTo>
                    <a:pt x="110" y="294"/>
                  </a:lnTo>
                  <a:lnTo>
                    <a:pt x="104" y="287"/>
                  </a:lnTo>
                  <a:lnTo>
                    <a:pt x="98" y="281"/>
                  </a:lnTo>
                  <a:lnTo>
                    <a:pt x="94" y="274"/>
                  </a:lnTo>
                  <a:lnTo>
                    <a:pt x="91" y="265"/>
                  </a:lnTo>
                  <a:lnTo>
                    <a:pt x="91" y="256"/>
                  </a:lnTo>
                  <a:lnTo>
                    <a:pt x="91" y="135"/>
                  </a:lnTo>
                  <a:lnTo>
                    <a:pt x="91" y="127"/>
                  </a:lnTo>
                  <a:lnTo>
                    <a:pt x="94" y="118"/>
                  </a:lnTo>
                  <a:lnTo>
                    <a:pt x="98" y="110"/>
                  </a:lnTo>
                  <a:lnTo>
                    <a:pt x="104" y="104"/>
                  </a:lnTo>
                  <a:lnTo>
                    <a:pt x="110" y="98"/>
                  </a:lnTo>
                  <a:lnTo>
                    <a:pt x="118" y="94"/>
                  </a:lnTo>
                  <a:lnTo>
                    <a:pt x="126" y="91"/>
                  </a:lnTo>
                  <a:lnTo>
                    <a:pt x="136" y="90"/>
                  </a:lnTo>
                  <a:lnTo>
                    <a:pt x="557" y="90"/>
                  </a:lnTo>
                  <a:lnTo>
                    <a:pt x="566" y="91"/>
                  </a:lnTo>
                  <a:lnTo>
                    <a:pt x="575" y="94"/>
                  </a:lnTo>
                  <a:lnTo>
                    <a:pt x="582" y="98"/>
                  </a:lnTo>
                  <a:lnTo>
                    <a:pt x="588" y="104"/>
                  </a:lnTo>
                  <a:lnTo>
                    <a:pt x="595" y="110"/>
                  </a:lnTo>
                  <a:lnTo>
                    <a:pt x="598" y="118"/>
                  </a:lnTo>
                  <a:lnTo>
                    <a:pt x="601" y="127"/>
                  </a:lnTo>
                  <a:lnTo>
                    <a:pt x="602" y="135"/>
                  </a:lnTo>
                  <a:lnTo>
                    <a:pt x="602" y="256"/>
                  </a:lnTo>
                  <a:close/>
                  <a:moveTo>
                    <a:pt x="602" y="0"/>
                  </a:moveTo>
                  <a:lnTo>
                    <a:pt x="91" y="0"/>
                  </a:lnTo>
                  <a:lnTo>
                    <a:pt x="81" y="0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6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0"/>
                  </a:lnTo>
                  <a:lnTo>
                    <a:pt x="0" y="361"/>
                  </a:lnTo>
                  <a:lnTo>
                    <a:pt x="692" y="361"/>
                  </a:lnTo>
                  <a:lnTo>
                    <a:pt x="692" y="90"/>
                  </a:lnTo>
                  <a:lnTo>
                    <a:pt x="692" y="82"/>
                  </a:lnTo>
                  <a:lnTo>
                    <a:pt x="690" y="72"/>
                  </a:lnTo>
                  <a:lnTo>
                    <a:pt x="688" y="63"/>
                  </a:lnTo>
                  <a:lnTo>
                    <a:pt x="685" y="55"/>
                  </a:lnTo>
                  <a:lnTo>
                    <a:pt x="682" y="47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6" y="27"/>
                  </a:lnTo>
                  <a:lnTo>
                    <a:pt x="659" y="20"/>
                  </a:lnTo>
                  <a:lnTo>
                    <a:pt x="653" y="15"/>
                  </a:lnTo>
                  <a:lnTo>
                    <a:pt x="645" y="11"/>
                  </a:lnTo>
                  <a:lnTo>
                    <a:pt x="637" y="8"/>
                  </a:lnTo>
                  <a:lnTo>
                    <a:pt x="629" y="4"/>
                  </a:lnTo>
                  <a:lnTo>
                    <a:pt x="621" y="2"/>
                  </a:lnTo>
                  <a:lnTo>
                    <a:pt x="611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29">
              <a:extLst>
                <a:ext uri="{FF2B5EF4-FFF2-40B4-BE49-F238E27FC236}">
                  <a16:creationId xmlns:a16="http://schemas.microsoft.com/office/drawing/2014/main" id="{DE5C7B59-7E69-44D1-9A00-FDC34E2ADC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895350"/>
              <a:ext cx="106363" cy="66675"/>
            </a:xfrm>
            <a:custGeom>
              <a:avLst/>
              <a:gdLst>
                <a:gd name="T0" fmla="*/ 151 w 331"/>
                <a:gd name="T1" fmla="*/ 90 h 210"/>
                <a:gd name="T2" fmla="*/ 151 w 331"/>
                <a:gd name="T3" fmla="*/ 41 h 210"/>
                <a:gd name="T4" fmla="*/ 153 w 331"/>
                <a:gd name="T5" fmla="*/ 36 h 210"/>
                <a:gd name="T6" fmla="*/ 157 w 331"/>
                <a:gd name="T7" fmla="*/ 32 h 210"/>
                <a:gd name="T8" fmla="*/ 163 w 331"/>
                <a:gd name="T9" fmla="*/ 30 h 210"/>
                <a:gd name="T10" fmla="*/ 169 w 331"/>
                <a:gd name="T11" fmla="*/ 30 h 210"/>
                <a:gd name="T12" fmla="*/ 174 w 331"/>
                <a:gd name="T13" fmla="*/ 32 h 210"/>
                <a:gd name="T14" fmla="*/ 178 w 331"/>
                <a:gd name="T15" fmla="*/ 36 h 210"/>
                <a:gd name="T16" fmla="*/ 180 w 331"/>
                <a:gd name="T17" fmla="*/ 41 h 210"/>
                <a:gd name="T18" fmla="*/ 181 w 331"/>
                <a:gd name="T19" fmla="*/ 90 h 210"/>
                <a:gd name="T20" fmla="*/ 229 w 331"/>
                <a:gd name="T21" fmla="*/ 90 h 210"/>
                <a:gd name="T22" fmla="*/ 235 w 331"/>
                <a:gd name="T23" fmla="*/ 93 h 210"/>
                <a:gd name="T24" fmla="*/ 238 w 331"/>
                <a:gd name="T25" fmla="*/ 96 h 210"/>
                <a:gd name="T26" fmla="*/ 241 w 331"/>
                <a:gd name="T27" fmla="*/ 101 h 210"/>
                <a:gd name="T28" fmla="*/ 241 w 331"/>
                <a:gd name="T29" fmla="*/ 108 h 210"/>
                <a:gd name="T30" fmla="*/ 238 w 331"/>
                <a:gd name="T31" fmla="*/ 113 h 210"/>
                <a:gd name="T32" fmla="*/ 235 w 331"/>
                <a:gd name="T33" fmla="*/ 118 h 210"/>
                <a:gd name="T34" fmla="*/ 229 w 331"/>
                <a:gd name="T35" fmla="*/ 120 h 210"/>
                <a:gd name="T36" fmla="*/ 181 w 331"/>
                <a:gd name="T37" fmla="*/ 120 h 210"/>
                <a:gd name="T38" fmla="*/ 180 w 331"/>
                <a:gd name="T39" fmla="*/ 168 h 210"/>
                <a:gd name="T40" fmla="*/ 178 w 331"/>
                <a:gd name="T41" fmla="*/ 173 h 210"/>
                <a:gd name="T42" fmla="*/ 174 w 331"/>
                <a:gd name="T43" fmla="*/ 178 h 210"/>
                <a:gd name="T44" fmla="*/ 169 w 331"/>
                <a:gd name="T45" fmla="*/ 180 h 210"/>
                <a:gd name="T46" fmla="*/ 163 w 331"/>
                <a:gd name="T47" fmla="*/ 180 h 210"/>
                <a:gd name="T48" fmla="*/ 157 w 331"/>
                <a:gd name="T49" fmla="*/ 178 h 210"/>
                <a:gd name="T50" fmla="*/ 153 w 331"/>
                <a:gd name="T51" fmla="*/ 173 h 210"/>
                <a:gd name="T52" fmla="*/ 151 w 331"/>
                <a:gd name="T53" fmla="*/ 168 h 210"/>
                <a:gd name="T54" fmla="*/ 151 w 331"/>
                <a:gd name="T55" fmla="*/ 120 h 210"/>
                <a:gd name="T56" fmla="*/ 103 w 331"/>
                <a:gd name="T57" fmla="*/ 120 h 210"/>
                <a:gd name="T58" fmla="*/ 97 w 331"/>
                <a:gd name="T59" fmla="*/ 118 h 210"/>
                <a:gd name="T60" fmla="*/ 93 w 331"/>
                <a:gd name="T61" fmla="*/ 113 h 210"/>
                <a:gd name="T62" fmla="*/ 91 w 331"/>
                <a:gd name="T63" fmla="*/ 108 h 210"/>
                <a:gd name="T64" fmla="*/ 91 w 331"/>
                <a:gd name="T65" fmla="*/ 101 h 210"/>
                <a:gd name="T66" fmla="*/ 93 w 331"/>
                <a:gd name="T67" fmla="*/ 96 h 210"/>
                <a:gd name="T68" fmla="*/ 97 w 331"/>
                <a:gd name="T69" fmla="*/ 93 h 210"/>
                <a:gd name="T70" fmla="*/ 103 w 331"/>
                <a:gd name="T71" fmla="*/ 90 h 210"/>
                <a:gd name="T72" fmla="*/ 0 w 331"/>
                <a:gd name="T73" fmla="*/ 210 h 210"/>
                <a:gd name="T74" fmla="*/ 331 w 331"/>
                <a:gd name="T75" fmla="*/ 0 h 210"/>
                <a:gd name="T76" fmla="*/ 0 w 331"/>
                <a:gd name="T7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1" h="210">
                  <a:moveTo>
                    <a:pt x="106" y="90"/>
                  </a:moveTo>
                  <a:lnTo>
                    <a:pt x="151" y="90"/>
                  </a:lnTo>
                  <a:lnTo>
                    <a:pt x="151" y="45"/>
                  </a:lnTo>
                  <a:lnTo>
                    <a:pt x="151" y="41"/>
                  </a:lnTo>
                  <a:lnTo>
                    <a:pt x="152" y="39"/>
                  </a:lnTo>
                  <a:lnTo>
                    <a:pt x="153" y="36"/>
                  </a:lnTo>
                  <a:lnTo>
                    <a:pt x="155" y="34"/>
                  </a:lnTo>
                  <a:lnTo>
                    <a:pt x="157" y="32"/>
                  </a:lnTo>
                  <a:lnTo>
                    <a:pt x="159" y="31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9" y="30"/>
                  </a:lnTo>
                  <a:lnTo>
                    <a:pt x="171" y="31"/>
                  </a:lnTo>
                  <a:lnTo>
                    <a:pt x="174" y="32"/>
                  </a:lnTo>
                  <a:lnTo>
                    <a:pt x="177" y="34"/>
                  </a:lnTo>
                  <a:lnTo>
                    <a:pt x="178" y="36"/>
                  </a:lnTo>
                  <a:lnTo>
                    <a:pt x="180" y="39"/>
                  </a:lnTo>
                  <a:lnTo>
                    <a:pt x="180" y="41"/>
                  </a:lnTo>
                  <a:lnTo>
                    <a:pt x="181" y="45"/>
                  </a:lnTo>
                  <a:lnTo>
                    <a:pt x="181" y="90"/>
                  </a:lnTo>
                  <a:lnTo>
                    <a:pt x="226" y="90"/>
                  </a:lnTo>
                  <a:lnTo>
                    <a:pt x="229" y="90"/>
                  </a:lnTo>
                  <a:lnTo>
                    <a:pt x="231" y="91"/>
                  </a:lnTo>
                  <a:lnTo>
                    <a:pt x="235" y="93"/>
                  </a:lnTo>
                  <a:lnTo>
                    <a:pt x="237" y="94"/>
                  </a:lnTo>
                  <a:lnTo>
                    <a:pt x="238" y="96"/>
                  </a:lnTo>
                  <a:lnTo>
                    <a:pt x="240" y="99"/>
                  </a:lnTo>
                  <a:lnTo>
                    <a:pt x="241" y="101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1"/>
                  </a:lnTo>
                  <a:lnTo>
                    <a:pt x="238" y="113"/>
                  </a:lnTo>
                  <a:lnTo>
                    <a:pt x="237" y="115"/>
                  </a:lnTo>
                  <a:lnTo>
                    <a:pt x="235" y="118"/>
                  </a:lnTo>
                  <a:lnTo>
                    <a:pt x="231" y="119"/>
                  </a:lnTo>
                  <a:lnTo>
                    <a:pt x="229" y="120"/>
                  </a:lnTo>
                  <a:lnTo>
                    <a:pt x="226" y="120"/>
                  </a:lnTo>
                  <a:lnTo>
                    <a:pt x="181" y="120"/>
                  </a:lnTo>
                  <a:lnTo>
                    <a:pt x="181" y="165"/>
                  </a:lnTo>
                  <a:lnTo>
                    <a:pt x="180" y="168"/>
                  </a:lnTo>
                  <a:lnTo>
                    <a:pt x="180" y="171"/>
                  </a:lnTo>
                  <a:lnTo>
                    <a:pt x="178" y="173"/>
                  </a:lnTo>
                  <a:lnTo>
                    <a:pt x="177" y="175"/>
                  </a:lnTo>
                  <a:lnTo>
                    <a:pt x="174" y="178"/>
                  </a:lnTo>
                  <a:lnTo>
                    <a:pt x="171" y="179"/>
                  </a:lnTo>
                  <a:lnTo>
                    <a:pt x="169" y="180"/>
                  </a:lnTo>
                  <a:lnTo>
                    <a:pt x="166" y="180"/>
                  </a:lnTo>
                  <a:lnTo>
                    <a:pt x="163" y="180"/>
                  </a:lnTo>
                  <a:lnTo>
                    <a:pt x="159" y="179"/>
                  </a:lnTo>
                  <a:lnTo>
                    <a:pt x="157" y="178"/>
                  </a:lnTo>
                  <a:lnTo>
                    <a:pt x="155" y="175"/>
                  </a:lnTo>
                  <a:lnTo>
                    <a:pt x="153" y="173"/>
                  </a:lnTo>
                  <a:lnTo>
                    <a:pt x="152" y="171"/>
                  </a:lnTo>
                  <a:lnTo>
                    <a:pt x="151" y="168"/>
                  </a:lnTo>
                  <a:lnTo>
                    <a:pt x="151" y="165"/>
                  </a:lnTo>
                  <a:lnTo>
                    <a:pt x="151" y="120"/>
                  </a:lnTo>
                  <a:lnTo>
                    <a:pt x="106" y="120"/>
                  </a:lnTo>
                  <a:lnTo>
                    <a:pt x="103" y="120"/>
                  </a:lnTo>
                  <a:lnTo>
                    <a:pt x="99" y="119"/>
                  </a:lnTo>
                  <a:lnTo>
                    <a:pt x="97" y="118"/>
                  </a:lnTo>
                  <a:lnTo>
                    <a:pt x="95" y="115"/>
                  </a:lnTo>
                  <a:lnTo>
                    <a:pt x="93" y="113"/>
                  </a:lnTo>
                  <a:lnTo>
                    <a:pt x="92" y="111"/>
                  </a:lnTo>
                  <a:lnTo>
                    <a:pt x="91" y="108"/>
                  </a:lnTo>
                  <a:lnTo>
                    <a:pt x="91" y="105"/>
                  </a:lnTo>
                  <a:lnTo>
                    <a:pt x="91" y="101"/>
                  </a:lnTo>
                  <a:lnTo>
                    <a:pt x="92" y="99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3"/>
                  </a:lnTo>
                  <a:lnTo>
                    <a:pt x="99" y="91"/>
                  </a:lnTo>
                  <a:lnTo>
                    <a:pt x="103" y="90"/>
                  </a:lnTo>
                  <a:lnTo>
                    <a:pt x="106" y="90"/>
                  </a:lnTo>
                  <a:close/>
                  <a:moveTo>
                    <a:pt x="0" y="210"/>
                  </a:moveTo>
                  <a:lnTo>
                    <a:pt x="331" y="21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30">
              <a:extLst>
                <a:ext uri="{FF2B5EF4-FFF2-40B4-BE49-F238E27FC236}">
                  <a16:creationId xmlns:a16="http://schemas.microsoft.com/office/drawing/2014/main" id="{637193CD-D0BB-4BC3-92D6-B3448F4EA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813" y="895350"/>
              <a:ext cx="104775" cy="66675"/>
            </a:xfrm>
            <a:custGeom>
              <a:avLst/>
              <a:gdLst>
                <a:gd name="T0" fmla="*/ 90 w 331"/>
                <a:gd name="T1" fmla="*/ 90 h 210"/>
                <a:gd name="T2" fmla="*/ 211 w 331"/>
                <a:gd name="T3" fmla="*/ 90 h 210"/>
                <a:gd name="T4" fmla="*/ 214 w 331"/>
                <a:gd name="T5" fmla="*/ 90 h 210"/>
                <a:gd name="T6" fmla="*/ 217 w 331"/>
                <a:gd name="T7" fmla="*/ 91 h 210"/>
                <a:gd name="T8" fmla="*/ 220 w 331"/>
                <a:gd name="T9" fmla="*/ 93 h 210"/>
                <a:gd name="T10" fmla="*/ 222 w 331"/>
                <a:gd name="T11" fmla="*/ 94 h 210"/>
                <a:gd name="T12" fmla="*/ 223 w 331"/>
                <a:gd name="T13" fmla="*/ 96 h 210"/>
                <a:gd name="T14" fmla="*/ 225 w 331"/>
                <a:gd name="T15" fmla="*/ 99 h 210"/>
                <a:gd name="T16" fmla="*/ 225 w 331"/>
                <a:gd name="T17" fmla="*/ 101 h 210"/>
                <a:gd name="T18" fmla="*/ 226 w 331"/>
                <a:gd name="T19" fmla="*/ 105 h 210"/>
                <a:gd name="T20" fmla="*/ 225 w 331"/>
                <a:gd name="T21" fmla="*/ 108 h 210"/>
                <a:gd name="T22" fmla="*/ 225 w 331"/>
                <a:gd name="T23" fmla="*/ 111 h 210"/>
                <a:gd name="T24" fmla="*/ 223 w 331"/>
                <a:gd name="T25" fmla="*/ 113 h 210"/>
                <a:gd name="T26" fmla="*/ 222 w 331"/>
                <a:gd name="T27" fmla="*/ 115 h 210"/>
                <a:gd name="T28" fmla="*/ 219 w 331"/>
                <a:gd name="T29" fmla="*/ 118 h 210"/>
                <a:gd name="T30" fmla="*/ 217 w 331"/>
                <a:gd name="T31" fmla="*/ 119 h 210"/>
                <a:gd name="T32" fmla="*/ 214 w 331"/>
                <a:gd name="T33" fmla="*/ 120 h 210"/>
                <a:gd name="T34" fmla="*/ 211 w 331"/>
                <a:gd name="T35" fmla="*/ 120 h 210"/>
                <a:gd name="T36" fmla="*/ 90 w 331"/>
                <a:gd name="T37" fmla="*/ 120 h 210"/>
                <a:gd name="T38" fmla="*/ 88 w 331"/>
                <a:gd name="T39" fmla="*/ 120 h 210"/>
                <a:gd name="T40" fmla="*/ 85 w 331"/>
                <a:gd name="T41" fmla="*/ 119 h 210"/>
                <a:gd name="T42" fmla="*/ 83 w 331"/>
                <a:gd name="T43" fmla="*/ 118 h 210"/>
                <a:gd name="T44" fmla="*/ 79 w 331"/>
                <a:gd name="T45" fmla="*/ 115 h 210"/>
                <a:gd name="T46" fmla="*/ 78 w 331"/>
                <a:gd name="T47" fmla="*/ 113 h 210"/>
                <a:gd name="T48" fmla="*/ 76 w 331"/>
                <a:gd name="T49" fmla="*/ 111 h 210"/>
                <a:gd name="T50" fmla="*/ 76 w 331"/>
                <a:gd name="T51" fmla="*/ 108 h 210"/>
                <a:gd name="T52" fmla="*/ 75 w 331"/>
                <a:gd name="T53" fmla="*/ 105 h 210"/>
                <a:gd name="T54" fmla="*/ 76 w 331"/>
                <a:gd name="T55" fmla="*/ 101 h 210"/>
                <a:gd name="T56" fmla="*/ 76 w 331"/>
                <a:gd name="T57" fmla="*/ 99 h 210"/>
                <a:gd name="T58" fmla="*/ 78 w 331"/>
                <a:gd name="T59" fmla="*/ 96 h 210"/>
                <a:gd name="T60" fmla="*/ 79 w 331"/>
                <a:gd name="T61" fmla="*/ 94 h 210"/>
                <a:gd name="T62" fmla="*/ 83 w 331"/>
                <a:gd name="T63" fmla="*/ 93 h 210"/>
                <a:gd name="T64" fmla="*/ 85 w 331"/>
                <a:gd name="T65" fmla="*/ 91 h 210"/>
                <a:gd name="T66" fmla="*/ 88 w 331"/>
                <a:gd name="T67" fmla="*/ 90 h 210"/>
                <a:gd name="T68" fmla="*/ 90 w 331"/>
                <a:gd name="T69" fmla="*/ 90 h 210"/>
                <a:gd name="T70" fmla="*/ 0 w 331"/>
                <a:gd name="T71" fmla="*/ 210 h 210"/>
                <a:gd name="T72" fmla="*/ 331 w 331"/>
                <a:gd name="T73" fmla="*/ 210 h 210"/>
                <a:gd name="T74" fmla="*/ 331 w 331"/>
                <a:gd name="T75" fmla="*/ 0 h 210"/>
                <a:gd name="T76" fmla="*/ 0 w 331"/>
                <a:gd name="T77" fmla="*/ 0 h 210"/>
                <a:gd name="T78" fmla="*/ 0 w 331"/>
                <a:gd name="T7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210">
                  <a:moveTo>
                    <a:pt x="90" y="90"/>
                  </a:moveTo>
                  <a:lnTo>
                    <a:pt x="211" y="90"/>
                  </a:lnTo>
                  <a:lnTo>
                    <a:pt x="214" y="90"/>
                  </a:lnTo>
                  <a:lnTo>
                    <a:pt x="217" y="91"/>
                  </a:lnTo>
                  <a:lnTo>
                    <a:pt x="220" y="93"/>
                  </a:lnTo>
                  <a:lnTo>
                    <a:pt x="222" y="94"/>
                  </a:lnTo>
                  <a:lnTo>
                    <a:pt x="223" y="96"/>
                  </a:lnTo>
                  <a:lnTo>
                    <a:pt x="225" y="99"/>
                  </a:lnTo>
                  <a:lnTo>
                    <a:pt x="225" y="101"/>
                  </a:lnTo>
                  <a:lnTo>
                    <a:pt x="226" y="105"/>
                  </a:lnTo>
                  <a:lnTo>
                    <a:pt x="225" y="108"/>
                  </a:lnTo>
                  <a:lnTo>
                    <a:pt x="225" y="111"/>
                  </a:lnTo>
                  <a:lnTo>
                    <a:pt x="223" y="113"/>
                  </a:lnTo>
                  <a:lnTo>
                    <a:pt x="222" y="115"/>
                  </a:lnTo>
                  <a:lnTo>
                    <a:pt x="219" y="118"/>
                  </a:lnTo>
                  <a:lnTo>
                    <a:pt x="217" y="119"/>
                  </a:lnTo>
                  <a:lnTo>
                    <a:pt x="214" y="120"/>
                  </a:lnTo>
                  <a:lnTo>
                    <a:pt x="211" y="120"/>
                  </a:lnTo>
                  <a:lnTo>
                    <a:pt x="90" y="120"/>
                  </a:lnTo>
                  <a:lnTo>
                    <a:pt x="88" y="120"/>
                  </a:lnTo>
                  <a:lnTo>
                    <a:pt x="85" y="119"/>
                  </a:lnTo>
                  <a:lnTo>
                    <a:pt x="83" y="118"/>
                  </a:lnTo>
                  <a:lnTo>
                    <a:pt x="79" y="115"/>
                  </a:lnTo>
                  <a:lnTo>
                    <a:pt x="78" y="113"/>
                  </a:lnTo>
                  <a:lnTo>
                    <a:pt x="76" y="111"/>
                  </a:lnTo>
                  <a:lnTo>
                    <a:pt x="76" y="108"/>
                  </a:lnTo>
                  <a:lnTo>
                    <a:pt x="75" y="105"/>
                  </a:lnTo>
                  <a:lnTo>
                    <a:pt x="76" y="101"/>
                  </a:lnTo>
                  <a:lnTo>
                    <a:pt x="76" y="99"/>
                  </a:lnTo>
                  <a:lnTo>
                    <a:pt x="78" y="96"/>
                  </a:lnTo>
                  <a:lnTo>
                    <a:pt x="79" y="94"/>
                  </a:lnTo>
                  <a:lnTo>
                    <a:pt x="83" y="93"/>
                  </a:lnTo>
                  <a:lnTo>
                    <a:pt x="85" y="91"/>
                  </a:lnTo>
                  <a:lnTo>
                    <a:pt x="88" y="90"/>
                  </a:lnTo>
                  <a:lnTo>
                    <a:pt x="90" y="90"/>
                  </a:lnTo>
                  <a:close/>
                  <a:moveTo>
                    <a:pt x="0" y="210"/>
                  </a:moveTo>
                  <a:lnTo>
                    <a:pt x="331" y="21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31">
              <a:extLst>
                <a:ext uri="{FF2B5EF4-FFF2-40B4-BE49-F238E27FC236}">
                  <a16:creationId xmlns:a16="http://schemas.microsoft.com/office/drawing/2014/main" id="{1CC41827-08BC-489A-802F-D54EB4E3D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9925" y="973138"/>
              <a:ext cx="106363" cy="85725"/>
            </a:xfrm>
            <a:custGeom>
              <a:avLst/>
              <a:gdLst>
                <a:gd name="T0" fmla="*/ 108 w 331"/>
                <a:gd name="T1" fmla="*/ 82 h 270"/>
                <a:gd name="T2" fmla="*/ 106 w 331"/>
                <a:gd name="T3" fmla="*/ 77 h 270"/>
                <a:gd name="T4" fmla="*/ 106 w 331"/>
                <a:gd name="T5" fmla="*/ 72 h 270"/>
                <a:gd name="T6" fmla="*/ 108 w 331"/>
                <a:gd name="T7" fmla="*/ 66 h 270"/>
                <a:gd name="T8" fmla="*/ 112 w 331"/>
                <a:gd name="T9" fmla="*/ 62 h 270"/>
                <a:gd name="T10" fmla="*/ 118 w 331"/>
                <a:gd name="T11" fmla="*/ 60 h 270"/>
                <a:gd name="T12" fmla="*/ 123 w 331"/>
                <a:gd name="T13" fmla="*/ 60 h 270"/>
                <a:gd name="T14" fmla="*/ 128 w 331"/>
                <a:gd name="T15" fmla="*/ 62 h 270"/>
                <a:gd name="T16" fmla="*/ 166 w 331"/>
                <a:gd name="T17" fmla="*/ 99 h 270"/>
                <a:gd name="T18" fmla="*/ 202 w 331"/>
                <a:gd name="T19" fmla="*/ 62 h 270"/>
                <a:gd name="T20" fmla="*/ 208 w 331"/>
                <a:gd name="T21" fmla="*/ 60 h 270"/>
                <a:gd name="T22" fmla="*/ 214 w 331"/>
                <a:gd name="T23" fmla="*/ 60 h 270"/>
                <a:gd name="T24" fmla="*/ 220 w 331"/>
                <a:gd name="T25" fmla="*/ 62 h 270"/>
                <a:gd name="T26" fmla="*/ 224 w 331"/>
                <a:gd name="T27" fmla="*/ 66 h 270"/>
                <a:gd name="T28" fmla="*/ 226 w 331"/>
                <a:gd name="T29" fmla="*/ 72 h 270"/>
                <a:gd name="T30" fmla="*/ 226 w 331"/>
                <a:gd name="T31" fmla="*/ 77 h 270"/>
                <a:gd name="T32" fmla="*/ 224 w 331"/>
                <a:gd name="T33" fmla="*/ 82 h 270"/>
                <a:gd name="T34" fmla="*/ 187 w 331"/>
                <a:gd name="T35" fmla="*/ 120 h 270"/>
                <a:gd name="T36" fmla="*/ 224 w 331"/>
                <a:gd name="T37" fmla="*/ 156 h 270"/>
                <a:gd name="T38" fmla="*/ 226 w 331"/>
                <a:gd name="T39" fmla="*/ 162 h 270"/>
                <a:gd name="T40" fmla="*/ 226 w 331"/>
                <a:gd name="T41" fmla="*/ 168 h 270"/>
                <a:gd name="T42" fmla="*/ 224 w 331"/>
                <a:gd name="T43" fmla="*/ 174 h 270"/>
                <a:gd name="T44" fmla="*/ 220 w 331"/>
                <a:gd name="T45" fmla="*/ 178 h 270"/>
                <a:gd name="T46" fmla="*/ 214 w 331"/>
                <a:gd name="T47" fmla="*/ 180 h 270"/>
                <a:gd name="T48" fmla="*/ 208 w 331"/>
                <a:gd name="T49" fmla="*/ 180 h 270"/>
                <a:gd name="T50" fmla="*/ 202 w 331"/>
                <a:gd name="T51" fmla="*/ 178 h 270"/>
                <a:gd name="T52" fmla="*/ 166 w 331"/>
                <a:gd name="T53" fmla="*/ 141 h 270"/>
                <a:gd name="T54" fmla="*/ 128 w 331"/>
                <a:gd name="T55" fmla="*/ 178 h 270"/>
                <a:gd name="T56" fmla="*/ 123 w 331"/>
                <a:gd name="T57" fmla="*/ 180 h 270"/>
                <a:gd name="T58" fmla="*/ 118 w 331"/>
                <a:gd name="T59" fmla="*/ 180 h 270"/>
                <a:gd name="T60" fmla="*/ 112 w 331"/>
                <a:gd name="T61" fmla="*/ 178 h 270"/>
                <a:gd name="T62" fmla="*/ 108 w 331"/>
                <a:gd name="T63" fmla="*/ 174 h 270"/>
                <a:gd name="T64" fmla="*/ 106 w 331"/>
                <a:gd name="T65" fmla="*/ 168 h 270"/>
                <a:gd name="T66" fmla="*/ 106 w 331"/>
                <a:gd name="T67" fmla="*/ 162 h 270"/>
                <a:gd name="T68" fmla="*/ 108 w 331"/>
                <a:gd name="T69" fmla="*/ 156 h 270"/>
                <a:gd name="T70" fmla="*/ 144 w 331"/>
                <a:gd name="T71" fmla="*/ 120 h 270"/>
                <a:gd name="T72" fmla="*/ 0 w 331"/>
                <a:gd name="T73" fmla="*/ 180 h 270"/>
                <a:gd name="T74" fmla="*/ 2 w 331"/>
                <a:gd name="T75" fmla="*/ 198 h 270"/>
                <a:gd name="T76" fmla="*/ 7 w 331"/>
                <a:gd name="T77" fmla="*/ 215 h 270"/>
                <a:gd name="T78" fmla="*/ 16 w 331"/>
                <a:gd name="T79" fmla="*/ 231 h 270"/>
                <a:gd name="T80" fmla="*/ 26 w 331"/>
                <a:gd name="T81" fmla="*/ 243 h 270"/>
                <a:gd name="T82" fmla="*/ 39 w 331"/>
                <a:gd name="T83" fmla="*/ 255 h 270"/>
                <a:gd name="T84" fmla="*/ 55 w 331"/>
                <a:gd name="T85" fmla="*/ 264 h 270"/>
                <a:gd name="T86" fmla="*/ 73 w 331"/>
                <a:gd name="T87" fmla="*/ 268 h 270"/>
                <a:gd name="T88" fmla="*/ 91 w 331"/>
                <a:gd name="T89" fmla="*/ 270 h 270"/>
                <a:gd name="T90" fmla="*/ 331 w 331"/>
                <a:gd name="T91" fmla="*/ 0 h 270"/>
                <a:gd name="T92" fmla="*/ 0 w 331"/>
                <a:gd name="T93" fmla="*/ 18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1" h="270">
                  <a:moveTo>
                    <a:pt x="110" y="86"/>
                  </a:moveTo>
                  <a:lnTo>
                    <a:pt x="108" y="82"/>
                  </a:lnTo>
                  <a:lnTo>
                    <a:pt x="107" y="80"/>
                  </a:lnTo>
                  <a:lnTo>
                    <a:pt x="106" y="77"/>
                  </a:lnTo>
                  <a:lnTo>
                    <a:pt x="106" y="75"/>
                  </a:lnTo>
                  <a:lnTo>
                    <a:pt x="106" y="72"/>
                  </a:lnTo>
                  <a:lnTo>
                    <a:pt x="107" y="69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2"/>
                  </a:lnTo>
                  <a:lnTo>
                    <a:pt x="114" y="61"/>
                  </a:lnTo>
                  <a:lnTo>
                    <a:pt x="118" y="60"/>
                  </a:lnTo>
                  <a:lnTo>
                    <a:pt x="121" y="60"/>
                  </a:lnTo>
                  <a:lnTo>
                    <a:pt x="123" y="60"/>
                  </a:lnTo>
                  <a:lnTo>
                    <a:pt x="126" y="61"/>
                  </a:lnTo>
                  <a:lnTo>
                    <a:pt x="128" y="62"/>
                  </a:lnTo>
                  <a:lnTo>
                    <a:pt x="132" y="64"/>
                  </a:lnTo>
                  <a:lnTo>
                    <a:pt x="166" y="99"/>
                  </a:lnTo>
                  <a:lnTo>
                    <a:pt x="200" y="64"/>
                  </a:lnTo>
                  <a:lnTo>
                    <a:pt x="202" y="62"/>
                  </a:lnTo>
                  <a:lnTo>
                    <a:pt x="206" y="61"/>
                  </a:lnTo>
                  <a:lnTo>
                    <a:pt x="208" y="60"/>
                  </a:lnTo>
                  <a:lnTo>
                    <a:pt x="211" y="60"/>
                  </a:lnTo>
                  <a:lnTo>
                    <a:pt x="214" y="60"/>
                  </a:lnTo>
                  <a:lnTo>
                    <a:pt x="216" y="61"/>
                  </a:lnTo>
                  <a:lnTo>
                    <a:pt x="220" y="62"/>
                  </a:lnTo>
                  <a:lnTo>
                    <a:pt x="222" y="64"/>
                  </a:lnTo>
                  <a:lnTo>
                    <a:pt x="224" y="66"/>
                  </a:lnTo>
                  <a:lnTo>
                    <a:pt x="225" y="69"/>
                  </a:lnTo>
                  <a:lnTo>
                    <a:pt x="226" y="72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5" y="80"/>
                  </a:lnTo>
                  <a:lnTo>
                    <a:pt x="224" y="82"/>
                  </a:lnTo>
                  <a:lnTo>
                    <a:pt x="222" y="86"/>
                  </a:lnTo>
                  <a:lnTo>
                    <a:pt x="187" y="120"/>
                  </a:lnTo>
                  <a:lnTo>
                    <a:pt x="222" y="154"/>
                  </a:lnTo>
                  <a:lnTo>
                    <a:pt x="224" y="156"/>
                  </a:lnTo>
                  <a:lnTo>
                    <a:pt x="225" y="160"/>
                  </a:lnTo>
                  <a:lnTo>
                    <a:pt x="226" y="162"/>
                  </a:lnTo>
                  <a:lnTo>
                    <a:pt x="226" y="165"/>
                  </a:lnTo>
                  <a:lnTo>
                    <a:pt x="226" y="168"/>
                  </a:lnTo>
                  <a:lnTo>
                    <a:pt x="225" y="170"/>
                  </a:lnTo>
                  <a:lnTo>
                    <a:pt x="224" y="174"/>
                  </a:lnTo>
                  <a:lnTo>
                    <a:pt x="222" y="176"/>
                  </a:lnTo>
                  <a:lnTo>
                    <a:pt x="220" y="178"/>
                  </a:lnTo>
                  <a:lnTo>
                    <a:pt x="216" y="179"/>
                  </a:lnTo>
                  <a:lnTo>
                    <a:pt x="214" y="180"/>
                  </a:lnTo>
                  <a:lnTo>
                    <a:pt x="211" y="180"/>
                  </a:lnTo>
                  <a:lnTo>
                    <a:pt x="208" y="180"/>
                  </a:lnTo>
                  <a:lnTo>
                    <a:pt x="206" y="179"/>
                  </a:lnTo>
                  <a:lnTo>
                    <a:pt x="202" y="178"/>
                  </a:lnTo>
                  <a:lnTo>
                    <a:pt x="200" y="176"/>
                  </a:lnTo>
                  <a:lnTo>
                    <a:pt x="166" y="141"/>
                  </a:lnTo>
                  <a:lnTo>
                    <a:pt x="132" y="176"/>
                  </a:lnTo>
                  <a:lnTo>
                    <a:pt x="128" y="178"/>
                  </a:lnTo>
                  <a:lnTo>
                    <a:pt x="126" y="179"/>
                  </a:lnTo>
                  <a:lnTo>
                    <a:pt x="123" y="180"/>
                  </a:lnTo>
                  <a:lnTo>
                    <a:pt x="121" y="180"/>
                  </a:lnTo>
                  <a:lnTo>
                    <a:pt x="118" y="180"/>
                  </a:lnTo>
                  <a:lnTo>
                    <a:pt x="114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0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162"/>
                  </a:lnTo>
                  <a:lnTo>
                    <a:pt x="107" y="160"/>
                  </a:lnTo>
                  <a:lnTo>
                    <a:pt x="108" y="156"/>
                  </a:lnTo>
                  <a:lnTo>
                    <a:pt x="110" y="154"/>
                  </a:lnTo>
                  <a:lnTo>
                    <a:pt x="144" y="120"/>
                  </a:lnTo>
                  <a:lnTo>
                    <a:pt x="110" y="86"/>
                  </a:lnTo>
                  <a:close/>
                  <a:moveTo>
                    <a:pt x="0" y="180"/>
                  </a:moveTo>
                  <a:lnTo>
                    <a:pt x="1" y="190"/>
                  </a:lnTo>
                  <a:lnTo>
                    <a:pt x="2" y="198"/>
                  </a:lnTo>
                  <a:lnTo>
                    <a:pt x="4" y="207"/>
                  </a:lnTo>
                  <a:lnTo>
                    <a:pt x="7" y="215"/>
                  </a:lnTo>
                  <a:lnTo>
                    <a:pt x="11" y="223"/>
                  </a:lnTo>
                  <a:lnTo>
                    <a:pt x="16" y="231"/>
                  </a:lnTo>
                  <a:lnTo>
                    <a:pt x="21" y="238"/>
                  </a:lnTo>
                  <a:lnTo>
                    <a:pt x="26" y="243"/>
                  </a:lnTo>
                  <a:lnTo>
                    <a:pt x="33" y="250"/>
                  </a:lnTo>
                  <a:lnTo>
                    <a:pt x="39" y="255"/>
                  </a:lnTo>
                  <a:lnTo>
                    <a:pt x="47" y="259"/>
                  </a:lnTo>
                  <a:lnTo>
                    <a:pt x="55" y="264"/>
                  </a:lnTo>
                  <a:lnTo>
                    <a:pt x="64" y="266"/>
                  </a:lnTo>
                  <a:lnTo>
                    <a:pt x="73" y="268"/>
                  </a:lnTo>
                  <a:lnTo>
                    <a:pt x="81" y="270"/>
                  </a:lnTo>
                  <a:lnTo>
                    <a:pt x="91" y="270"/>
                  </a:lnTo>
                  <a:lnTo>
                    <a:pt x="331" y="27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2">
              <a:extLst>
                <a:ext uri="{FF2B5EF4-FFF2-40B4-BE49-F238E27FC236}">
                  <a16:creationId xmlns:a16="http://schemas.microsoft.com/office/drawing/2014/main" id="{0962B9AA-DAAE-46B0-8EDF-819690072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813" y="973138"/>
              <a:ext cx="104775" cy="85725"/>
            </a:xfrm>
            <a:custGeom>
              <a:avLst/>
              <a:gdLst>
                <a:gd name="T0" fmla="*/ 211 w 331"/>
                <a:gd name="T1" fmla="*/ 120 h 270"/>
                <a:gd name="T2" fmla="*/ 217 w 331"/>
                <a:gd name="T3" fmla="*/ 121 h 270"/>
                <a:gd name="T4" fmla="*/ 222 w 331"/>
                <a:gd name="T5" fmla="*/ 124 h 270"/>
                <a:gd name="T6" fmla="*/ 225 w 331"/>
                <a:gd name="T7" fmla="*/ 129 h 270"/>
                <a:gd name="T8" fmla="*/ 226 w 331"/>
                <a:gd name="T9" fmla="*/ 135 h 270"/>
                <a:gd name="T10" fmla="*/ 225 w 331"/>
                <a:gd name="T11" fmla="*/ 140 h 270"/>
                <a:gd name="T12" fmla="*/ 222 w 331"/>
                <a:gd name="T13" fmla="*/ 146 h 270"/>
                <a:gd name="T14" fmla="*/ 217 w 331"/>
                <a:gd name="T15" fmla="*/ 149 h 270"/>
                <a:gd name="T16" fmla="*/ 211 w 331"/>
                <a:gd name="T17" fmla="*/ 150 h 270"/>
                <a:gd name="T18" fmla="*/ 88 w 331"/>
                <a:gd name="T19" fmla="*/ 150 h 270"/>
                <a:gd name="T20" fmla="*/ 83 w 331"/>
                <a:gd name="T21" fmla="*/ 147 h 270"/>
                <a:gd name="T22" fmla="*/ 78 w 331"/>
                <a:gd name="T23" fmla="*/ 144 h 270"/>
                <a:gd name="T24" fmla="*/ 76 w 331"/>
                <a:gd name="T25" fmla="*/ 138 h 270"/>
                <a:gd name="T26" fmla="*/ 76 w 331"/>
                <a:gd name="T27" fmla="*/ 132 h 270"/>
                <a:gd name="T28" fmla="*/ 78 w 331"/>
                <a:gd name="T29" fmla="*/ 126 h 270"/>
                <a:gd name="T30" fmla="*/ 83 w 331"/>
                <a:gd name="T31" fmla="*/ 122 h 270"/>
                <a:gd name="T32" fmla="*/ 88 w 331"/>
                <a:gd name="T33" fmla="*/ 120 h 270"/>
                <a:gd name="T34" fmla="*/ 90 w 331"/>
                <a:gd name="T35" fmla="*/ 60 h 270"/>
                <a:gd name="T36" fmla="*/ 214 w 331"/>
                <a:gd name="T37" fmla="*/ 60 h 270"/>
                <a:gd name="T38" fmla="*/ 220 w 331"/>
                <a:gd name="T39" fmla="*/ 62 h 270"/>
                <a:gd name="T40" fmla="*/ 223 w 331"/>
                <a:gd name="T41" fmla="*/ 66 h 270"/>
                <a:gd name="T42" fmla="*/ 225 w 331"/>
                <a:gd name="T43" fmla="*/ 72 h 270"/>
                <a:gd name="T44" fmla="*/ 225 w 331"/>
                <a:gd name="T45" fmla="*/ 78 h 270"/>
                <a:gd name="T46" fmla="*/ 223 w 331"/>
                <a:gd name="T47" fmla="*/ 84 h 270"/>
                <a:gd name="T48" fmla="*/ 219 w 331"/>
                <a:gd name="T49" fmla="*/ 87 h 270"/>
                <a:gd name="T50" fmla="*/ 214 w 331"/>
                <a:gd name="T51" fmla="*/ 89 h 270"/>
                <a:gd name="T52" fmla="*/ 90 w 331"/>
                <a:gd name="T53" fmla="*/ 90 h 270"/>
                <a:gd name="T54" fmla="*/ 85 w 331"/>
                <a:gd name="T55" fmla="*/ 89 h 270"/>
                <a:gd name="T56" fmla="*/ 79 w 331"/>
                <a:gd name="T57" fmla="*/ 86 h 270"/>
                <a:gd name="T58" fmla="*/ 76 w 331"/>
                <a:gd name="T59" fmla="*/ 80 h 270"/>
                <a:gd name="T60" fmla="*/ 75 w 331"/>
                <a:gd name="T61" fmla="*/ 75 h 270"/>
                <a:gd name="T62" fmla="*/ 76 w 331"/>
                <a:gd name="T63" fmla="*/ 69 h 270"/>
                <a:gd name="T64" fmla="*/ 79 w 331"/>
                <a:gd name="T65" fmla="*/ 64 h 270"/>
                <a:gd name="T66" fmla="*/ 85 w 331"/>
                <a:gd name="T67" fmla="*/ 61 h 270"/>
                <a:gd name="T68" fmla="*/ 90 w 331"/>
                <a:gd name="T69" fmla="*/ 60 h 270"/>
                <a:gd name="T70" fmla="*/ 0 w 331"/>
                <a:gd name="T71" fmla="*/ 270 h 270"/>
                <a:gd name="T72" fmla="*/ 250 w 331"/>
                <a:gd name="T73" fmla="*/ 270 h 270"/>
                <a:gd name="T74" fmla="*/ 268 w 331"/>
                <a:gd name="T75" fmla="*/ 266 h 270"/>
                <a:gd name="T76" fmla="*/ 284 w 331"/>
                <a:gd name="T77" fmla="*/ 259 h 270"/>
                <a:gd name="T78" fmla="*/ 298 w 331"/>
                <a:gd name="T79" fmla="*/ 250 h 270"/>
                <a:gd name="T80" fmla="*/ 311 w 331"/>
                <a:gd name="T81" fmla="*/ 238 h 270"/>
                <a:gd name="T82" fmla="*/ 321 w 331"/>
                <a:gd name="T83" fmla="*/ 223 h 270"/>
                <a:gd name="T84" fmla="*/ 327 w 331"/>
                <a:gd name="T85" fmla="*/ 207 h 270"/>
                <a:gd name="T86" fmla="*/ 331 w 331"/>
                <a:gd name="T87" fmla="*/ 190 h 270"/>
                <a:gd name="T88" fmla="*/ 331 w 331"/>
                <a:gd name="T89" fmla="*/ 0 h 270"/>
                <a:gd name="T90" fmla="*/ 0 w 331"/>
                <a:gd name="T9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1" h="270">
                  <a:moveTo>
                    <a:pt x="90" y="120"/>
                  </a:moveTo>
                  <a:lnTo>
                    <a:pt x="211" y="120"/>
                  </a:lnTo>
                  <a:lnTo>
                    <a:pt x="214" y="120"/>
                  </a:lnTo>
                  <a:lnTo>
                    <a:pt x="217" y="121"/>
                  </a:lnTo>
                  <a:lnTo>
                    <a:pt x="220" y="122"/>
                  </a:lnTo>
                  <a:lnTo>
                    <a:pt x="222" y="124"/>
                  </a:lnTo>
                  <a:lnTo>
                    <a:pt x="223" y="126"/>
                  </a:lnTo>
                  <a:lnTo>
                    <a:pt x="225" y="129"/>
                  </a:lnTo>
                  <a:lnTo>
                    <a:pt x="225" y="132"/>
                  </a:lnTo>
                  <a:lnTo>
                    <a:pt x="226" y="135"/>
                  </a:lnTo>
                  <a:lnTo>
                    <a:pt x="225" y="138"/>
                  </a:lnTo>
                  <a:lnTo>
                    <a:pt x="225" y="140"/>
                  </a:lnTo>
                  <a:lnTo>
                    <a:pt x="223" y="144"/>
                  </a:lnTo>
                  <a:lnTo>
                    <a:pt x="222" y="146"/>
                  </a:lnTo>
                  <a:lnTo>
                    <a:pt x="219" y="148"/>
                  </a:lnTo>
                  <a:lnTo>
                    <a:pt x="217" y="149"/>
                  </a:lnTo>
                  <a:lnTo>
                    <a:pt x="214" y="150"/>
                  </a:lnTo>
                  <a:lnTo>
                    <a:pt x="211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49"/>
                  </a:lnTo>
                  <a:lnTo>
                    <a:pt x="83" y="147"/>
                  </a:lnTo>
                  <a:lnTo>
                    <a:pt x="79" y="146"/>
                  </a:lnTo>
                  <a:lnTo>
                    <a:pt x="78" y="144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5" y="135"/>
                  </a:lnTo>
                  <a:lnTo>
                    <a:pt x="76" y="132"/>
                  </a:lnTo>
                  <a:lnTo>
                    <a:pt x="76" y="129"/>
                  </a:lnTo>
                  <a:lnTo>
                    <a:pt x="78" y="126"/>
                  </a:lnTo>
                  <a:lnTo>
                    <a:pt x="79" y="124"/>
                  </a:lnTo>
                  <a:lnTo>
                    <a:pt x="83" y="122"/>
                  </a:lnTo>
                  <a:lnTo>
                    <a:pt x="85" y="121"/>
                  </a:lnTo>
                  <a:lnTo>
                    <a:pt x="88" y="120"/>
                  </a:lnTo>
                  <a:lnTo>
                    <a:pt x="90" y="120"/>
                  </a:lnTo>
                  <a:close/>
                  <a:moveTo>
                    <a:pt x="90" y="60"/>
                  </a:moveTo>
                  <a:lnTo>
                    <a:pt x="211" y="60"/>
                  </a:lnTo>
                  <a:lnTo>
                    <a:pt x="214" y="60"/>
                  </a:lnTo>
                  <a:lnTo>
                    <a:pt x="217" y="61"/>
                  </a:lnTo>
                  <a:lnTo>
                    <a:pt x="220" y="62"/>
                  </a:lnTo>
                  <a:lnTo>
                    <a:pt x="222" y="64"/>
                  </a:lnTo>
                  <a:lnTo>
                    <a:pt x="223" y="66"/>
                  </a:lnTo>
                  <a:lnTo>
                    <a:pt x="225" y="69"/>
                  </a:lnTo>
                  <a:lnTo>
                    <a:pt x="225" y="72"/>
                  </a:lnTo>
                  <a:lnTo>
                    <a:pt x="226" y="75"/>
                  </a:lnTo>
                  <a:lnTo>
                    <a:pt x="225" y="78"/>
                  </a:lnTo>
                  <a:lnTo>
                    <a:pt x="225" y="80"/>
                  </a:lnTo>
                  <a:lnTo>
                    <a:pt x="223" y="84"/>
                  </a:lnTo>
                  <a:lnTo>
                    <a:pt x="222" y="86"/>
                  </a:lnTo>
                  <a:lnTo>
                    <a:pt x="219" y="87"/>
                  </a:lnTo>
                  <a:lnTo>
                    <a:pt x="217" y="89"/>
                  </a:lnTo>
                  <a:lnTo>
                    <a:pt x="214" y="89"/>
                  </a:lnTo>
                  <a:lnTo>
                    <a:pt x="211" y="90"/>
                  </a:lnTo>
                  <a:lnTo>
                    <a:pt x="90" y="90"/>
                  </a:lnTo>
                  <a:lnTo>
                    <a:pt x="88" y="89"/>
                  </a:lnTo>
                  <a:lnTo>
                    <a:pt x="85" y="89"/>
                  </a:lnTo>
                  <a:lnTo>
                    <a:pt x="83" y="87"/>
                  </a:lnTo>
                  <a:lnTo>
                    <a:pt x="79" y="86"/>
                  </a:lnTo>
                  <a:lnTo>
                    <a:pt x="78" y="84"/>
                  </a:lnTo>
                  <a:lnTo>
                    <a:pt x="76" y="80"/>
                  </a:lnTo>
                  <a:lnTo>
                    <a:pt x="76" y="78"/>
                  </a:lnTo>
                  <a:lnTo>
                    <a:pt x="75" y="75"/>
                  </a:lnTo>
                  <a:lnTo>
                    <a:pt x="76" y="72"/>
                  </a:lnTo>
                  <a:lnTo>
                    <a:pt x="76" y="69"/>
                  </a:lnTo>
                  <a:lnTo>
                    <a:pt x="78" y="66"/>
                  </a:lnTo>
                  <a:lnTo>
                    <a:pt x="79" y="64"/>
                  </a:lnTo>
                  <a:lnTo>
                    <a:pt x="83" y="62"/>
                  </a:lnTo>
                  <a:lnTo>
                    <a:pt x="85" y="61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0" y="60"/>
                  </a:lnTo>
                  <a:close/>
                  <a:moveTo>
                    <a:pt x="0" y="270"/>
                  </a:moveTo>
                  <a:lnTo>
                    <a:pt x="241" y="270"/>
                  </a:lnTo>
                  <a:lnTo>
                    <a:pt x="250" y="270"/>
                  </a:lnTo>
                  <a:lnTo>
                    <a:pt x="260" y="268"/>
                  </a:lnTo>
                  <a:lnTo>
                    <a:pt x="268" y="266"/>
                  </a:lnTo>
                  <a:lnTo>
                    <a:pt x="276" y="264"/>
                  </a:lnTo>
                  <a:lnTo>
                    <a:pt x="284" y="259"/>
                  </a:lnTo>
                  <a:lnTo>
                    <a:pt x="292" y="255"/>
                  </a:lnTo>
                  <a:lnTo>
                    <a:pt x="298" y="250"/>
                  </a:lnTo>
                  <a:lnTo>
                    <a:pt x="305" y="243"/>
                  </a:lnTo>
                  <a:lnTo>
                    <a:pt x="311" y="238"/>
                  </a:lnTo>
                  <a:lnTo>
                    <a:pt x="316" y="231"/>
                  </a:lnTo>
                  <a:lnTo>
                    <a:pt x="321" y="223"/>
                  </a:lnTo>
                  <a:lnTo>
                    <a:pt x="324" y="215"/>
                  </a:lnTo>
                  <a:lnTo>
                    <a:pt x="327" y="207"/>
                  </a:lnTo>
                  <a:lnTo>
                    <a:pt x="329" y="198"/>
                  </a:lnTo>
                  <a:lnTo>
                    <a:pt x="331" y="190"/>
                  </a:lnTo>
                  <a:lnTo>
                    <a:pt x="331" y="180"/>
                  </a:lnTo>
                  <a:lnTo>
                    <a:pt x="331" y="0"/>
                  </a:lnTo>
                  <a:lnTo>
                    <a:pt x="0" y="0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</a:extLst>
          </p:cNvPr>
          <p:cNvSpPr/>
          <p:nvPr/>
        </p:nvSpPr>
        <p:spPr>
          <a:xfrm rot="16200000" flipH="1">
            <a:off x="2772874" y="3421309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973593" y="182625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</a:extLst>
          </p:cNvPr>
          <p:cNvSpPr/>
          <p:nvPr/>
        </p:nvSpPr>
        <p:spPr>
          <a:xfrm>
            <a:off x="10374600" y="175564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301633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</a:extLst>
          </p:cNvPr>
          <p:cNvSpPr/>
          <p:nvPr/>
        </p:nvSpPr>
        <p:spPr>
          <a:xfrm>
            <a:off x="10374600" y="294572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973593" y="420639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</a:extLst>
          </p:cNvPr>
          <p:cNvSpPr/>
          <p:nvPr/>
        </p:nvSpPr>
        <p:spPr>
          <a:xfrm>
            <a:off x="10374600" y="413578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973593" y="5393965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</a:extLst>
          </p:cNvPr>
          <p:cNvSpPr/>
          <p:nvPr/>
        </p:nvSpPr>
        <p:spPr>
          <a:xfrm>
            <a:off x="10374600" y="5323352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3073">
            <a:extLst>
              <a:ext uri="{FF2B5EF4-FFF2-40B4-BE49-F238E27FC236}">
                <a16:creationId xmlns:a16="http://schemas.microsoft.com/office/drawing/2014/main" id="{DB30C37B-BB33-491D-A3BF-5C500776BA50}"/>
              </a:ext>
            </a:extLst>
          </p:cNvPr>
          <p:cNvSpPr>
            <a:spLocks noEditPoints="1"/>
          </p:cNvSpPr>
          <p:nvPr/>
        </p:nvSpPr>
        <p:spPr bwMode="auto">
          <a:xfrm>
            <a:off x="10517781" y="1898826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CE295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24">
            <a:extLst>
              <a:ext uri="{FF2B5EF4-FFF2-40B4-BE49-F238E27FC236}">
                <a16:creationId xmlns:a16="http://schemas.microsoft.com/office/drawing/2014/main" id="{DD2DB9C5-BF51-4EC7-9BB4-A353966906BB}"/>
              </a:ext>
            </a:extLst>
          </p:cNvPr>
          <p:cNvSpPr>
            <a:spLocks/>
          </p:cNvSpPr>
          <p:nvPr/>
        </p:nvSpPr>
        <p:spPr bwMode="auto">
          <a:xfrm>
            <a:off x="10521750" y="3092876"/>
            <a:ext cx="277813" cy="277813"/>
          </a:xfrm>
          <a:custGeom>
            <a:avLst/>
            <a:gdLst>
              <a:gd name="T0" fmla="*/ 782 w 873"/>
              <a:gd name="T1" fmla="*/ 436 h 873"/>
              <a:gd name="T2" fmla="*/ 779 w 873"/>
              <a:gd name="T3" fmla="*/ 428 h 873"/>
              <a:gd name="T4" fmla="*/ 773 w 873"/>
              <a:gd name="T5" fmla="*/ 423 h 873"/>
              <a:gd name="T6" fmla="*/ 451 w 873"/>
              <a:gd name="T7" fmla="*/ 421 h 873"/>
              <a:gd name="T8" fmla="*/ 711 w 873"/>
              <a:gd name="T9" fmla="*/ 180 h 873"/>
              <a:gd name="T10" fmla="*/ 718 w 873"/>
              <a:gd name="T11" fmla="*/ 176 h 873"/>
              <a:gd name="T12" fmla="*/ 721 w 873"/>
              <a:gd name="T13" fmla="*/ 168 h 873"/>
              <a:gd name="T14" fmla="*/ 721 w 873"/>
              <a:gd name="T15" fmla="*/ 12 h 873"/>
              <a:gd name="T16" fmla="*/ 718 w 873"/>
              <a:gd name="T17" fmla="*/ 4 h 873"/>
              <a:gd name="T18" fmla="*/ 711 w 873"/>
              <a:gd name="T19" fmla="*/ 0 h 873"/>
              <a:gd name="T20" fmla="*/ 163 w 873"/>
              <a:gd name="T21" fmla="*/ 0 h 873"/>
              <a:gd name="T22" fmla="*/ 155 w 873"/>
              <a:gd name="T23" fmla="*/ 4 h 873"/>
              <a:gd name="T24" fmla="*/ 151 w 873"/>
              <a:gd name="T25" fmla="*/ 12 h 873"/>
              <a:gd name="T26" fmla="*/ 151 w 873"/>
              <a:gd name="T27" fmla="*/ 168 h 873"/>
              <a:gd name="T28" fmla="*/ 155 w 873"/>
              <a:gd name="T29" fmla="*/ 176 h 873"/>
              <a:gd name="T30" fmla="*/ 163 w 873"/>
              <a:gd name="T31" fmla="*/ 180 h 873"/>
              <a:gd name="T32" fmla="*/ 421 w 873"/>
              <a:gd name="T33" fmla="*/ 421 h 873"/>
              <a:gd name="T34" fmla="*/ 99 w 873"/>
              <a:gd name="T35" fmla="*/ 423 h 873"/>
              <a:gd name="T36" fmla="*/ 93 w 873"/>
              <a:gd name="T37" fmla="*/ 428 h 873"/>
              <a:gd name="T38" fmla="*/ 90 w 873"/>
              <a:gd name="T39" fmla="*/ 436 h 873"/>
              <a:gd name="T40" fmla="*/ 11 w 873"/>
              <a:gd name="T41" fmla="*/ 663 h 873"/>
              <a:gd name="T42" fmla="*/ 4 w 873"/>
              <a:gd name="T43" fmla="*/ 667 h 873"/>
              <a:gd name="T44" fmla="*/ 0 w 873"/>
              <a:gd name="T45" fmla="*/ 675 h 873"/>
              <a:gd name="T46" fmla="*/ 0 w 873"/>
              <a:gd name="T47" fmla="*/ 861 h 873"/>
              <a:gd name="T48" fmla="*/ 4 w 873"/>
              <a:gd name="T49" fmla="*/ 869 h 873"/>
              <a:gd name="T50" fmla="*/ 11 w 873"/>
              <a:gd name="T51" fmla="*/ 873 h 873"/>
              <a:gd name="T52" fmla="*/ 198 w 873"/>
              <a:gd name="T53" fmla="*/ 873 h 873"/>
              <a:gd name="T54" fmla="*/ 205 w 873"/>
              <a:gd name="T55" fmla="*/ 869 h 873"/>
              <a:gd name="T56" fmla="*/ 210 w 873"/>
              <a:gd name="T57" fmla="*/ 861 h 873"/>
              <a:gd name="T58" fmla="*/ 210 w 873"/>
              <a:gd name="T59" fmla="*/ 675 h 873"/>
              <a:gd name="T60" fmla="*/ 205 w 873"/>
              <a:gd name="T61" fmla="*/ 667 h 873"/>
              <a:gd name="T62" fmla="*/ 198 w 873"/>
              <a:gd name="T63" fmla="*/ 663 h 873"/>
              <a:gd name="T64" fmla="*/ 120 w 873"/>
              <a:gd name="T65" fmla="*/ 451 h 873"/>
              <a:gd name="T66" fmla="*/ 346 w 873"/>
              <a:gd name="T67" fmla="*/ 662 h 873"/>
              <a:gd name="T68" fmla="*/ 337 w 873"/>
              <a:gd name="T69" fmla="*/ 665 h 873"/>
              <a:gd name="T70" fmla="*/ 332 w 873"/>
              <a:gd name="T71" fmla="*/ 671 h 873"/>
              <a:gd name="T72" fmla="*/ 331 w 873"/>
              <a:gd name="T73" fmla="*/ 858 h 873"/>
              <a:gd name="T74" fmla="*/ 333 w 873"/>
              <a:gd name="T75" fmla="*/ 867 h 873"/>
              <a:gd name="T76" fmla="*/ 340 w 873"/>
              <a:gd name="T77" fmla="*/ 872 h 873"/>
              <a:gd name="T78" fmla="*/ 526 w 873"/>
              <a:gd name="T79" fmla="*/ 873 h 873"/>
              <a:gd name="T80" fmla="*/ 535 w 873"/>
              <a:gd name="T81" fmla="*/ 871 h 873"/>
              <a:gd name="T82" fmla="*/ 540 w 873"/>
              <a:gd name="T83" fmla="*/ 863 h 873"/>
              <a:gd name="T84" fmla="*/ 541 w 873"/>
              <a:gd name="T85" fmla="*/ 677 h 873"/>
              <a:gd name="T86" fmla="*/ 539 w 873"/>
              <a:gd name="T87" fmla="*/ 669 h 873"/>
              <a:gd name="T88" fmla="*/ 533 w 873"/>
              <a:gd name="T89" fmla="*/ 664 h 873"/>
              <a:gd name="T90" fmla="*/ 451 w 873"/>
              <a:gd name="T91" fmla="*/ 662 h 873"/>
              <a:gd name="T92" fmla="*/ 752 w 873"/>
              <a:gd name="T93" fmla="*/ 662 h 873"/>
              <a:gd name="T94" fmla="*/ 671 w 873"/>
              <a:gd name="T95" fmla="*/ 664 h 873"/>
              <a:gd name="T96" fmla="*/ 664 w 873"/>
              <a:gd name="T97" fmla="*/ 669 h 873"/>
              <a:gd name="T98" fmla="*/ 662 w 873"/>
              <a:gd name="T99" fmla="*/ 678 h 873"/>
              <a:gd name="T100" fmla="*/ 663 w 873"/>
              <a:gd name="T101" fmla="*/ 863 h 873"/>
              <a:gd name="T102" fmla="*/ 669 w 873"/>
              <a:gd name="T103" fmla="*/ 871 h 873"/>
              <a:gd name="T104" fmla="*/ 677 w 873"/>
              <a:gd name="T105" fmla="*/ 873 h 873"/>
              <a:gd name="T106" fmla="*/ 864 w 873"/>
              <a:gd name="T107" fmla="*/ 872 h 873"/>
              <a:gd name="T108" fmla="*/ 870 w 873"/>
              <a:gd name="T109" fmla="*/ 867 h 873"/>
              <a:gd name="T110" fmla="*/ 873 w 873"/>
              <a:gd name="T111" fmla="*/ 858 h 873"/>
              <a:gd name="T112" fmla="*/ 871 w 873"/>
              <a:gd name="T113" fmla="*/ 671 h 873"/>
              <a:gd name="T114" fmla="*/ 866 w 873"/>
              <a:gd name="T115" fmla="*/ 665 h 873"/>
              <a:gd name="T116" fmla="*/ 858 w 873"/>
              <a:gd name="T117" fmla="*/ 662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3" h="873">
                <a:moveTo>
                  <a:pt x="858" y="662"/>
                </a:moveTo>
                <a:lnTo>
                  <a:pt x="782" y="662"/>
                </a:lnTo>
                <a:lnTo>
                  <a:pt x="782" y="436"/>
                </a:lnTo>
                <a:lnTo>
                  <a:pt x="782" y="433"/>
                </a:lnTo>
                <a:lnTo>
                  <a:pt x="781" y="431"/>
                </a:lnTo>
                <a:lnTo>
                  <a:pt x="779" y="428"/>
                </a:lnTo>
                <a:lnTo>
                  <a:pt x="778" y="426"/>
                </a:lnTo>
                <a:lnTo>
                  <a:pt x="776" y="424"/>
                </a:lnTo>
                <a:lnTo>
                  <a:pt x="773" y="423"/>
                </a:lnTo>
                <a:lnTo>
                  <a:pt x="771" y="421"/>
                </a:lnTo>
                <a:lnTo>
                  <a:pt x="767" y="421"/>
                </a:lnTo>
                <a:lnTo>
                  <a:pt x="451" y="421"/>
                </a:lnTo>
                <a:lnTo>
                  <a:pt x="451" y="180"/>
                </a:lnTo>
                <a:lnTo>
                  <a:pt x="707" y="180"/>
                </a:lnTo>
                <a:lnTo>
                  <a:pt x="711" y="180"/>
                </a:lnTo>
                <a:lnTo>
                  <a:pt x="713" y="179"/>
                </a:lnTo>
                <a:lnTo>
                  <a:pt x="716" y="178"/>
                </a:lnTo>
                <a:lnTo>
                  <a:pt x="718" y="176"/>
                </a:lnTo>
                <a:lnTo>
                  <a:pt x="719" y="174"/>
                </a:lnTo>
                <a:lnTo>
                  <a:pt x="721" y="172"/>
                </a:lnTo>
                <a:lnTo>
                  <a:pt x="721" y="168"/>
                </a:lnTo>
                <a:lnTo>
                  <a:pt x="722" y="165"/>
                </a:lnTo>
                <a:lnTo>
                  <a:pt x="722" y="15"/>
                </a:lnTo>
                <a:lnTo>
                  <a:pt x="721" y="12"/>
                </a:lnTo>
                <a:lnTo>
                  <a:pt x="721" y="10"/>
                </a:lnTo>
                <a:lnTo>
                  <a:pt x="719" y="6"/>
                </a:lnTo>
                <a:lnTo>
                  <a:pt x="718" y="4"/>
                </a:lnTo>
                <a:lnTo>
                  <a:pt x="716" y="2"/>
                </a:lnTo>
                <a:lnTo>
                  <a:pt x="713" y="1"/>
                </a:lnTo>
                <a:lnTo>
                  <a:pt x="711" y="0"/>
                </a:lnTo>
                <a:lnTo>
                  <a:pt x="707" y="0"/>
                </a:lnTo>
                <a:lnTo>
                  <a:pt x="165" y="0"/>
                </a:lnTo>
                <a:lnTo>
                  <a:pt x="163" y="0"/>
                </a:lnTo>
                <a:lnTo>
                  <a:pt x="159" y="1"/>
                </a:lnTo>
                <a:lnTo>
                  <a:pt x="157" y="2"/>
                </a:lnTo>
                <a:lnTo>
                  <a:pt x="155" y="4"/>
                </a:lnTo>
                <a:lnTo>
                  <a:pt x="153" y="6"/>
                </a:lnTo>
                <a:lnTo>
                  <a:pt x="152" y="10"/>
                </a:lnTo>
                <a:lnTo>
                  <a:pt x="151" y="12"/>
                </a:lnTo>
                <a:lnTo>
                  <a:pt x="150" y="15"/>
                </a:lnTo>
                <a:lnTo>
                  <a:pt x="150" y="165"/>
                </a:lnTo>
                <a:lnTo>
                  <a:pt x="151" y="168"/>
                </a:lnTo>
                <a:lnTo>
                  <a:pt x="152" y="172"/>
                </a:lnTo>
                <a:lnTo>
                  <a:pt x="153" y="174"/>
                </a:lnTo>
                <a:lnTo>
                  <a:pt x="155" y="176"/>
                </a:lnTo>
                <a:lnTo>
                  <a:pt x="157" y="178"/>
                </a:lnTo>
                <a:lnTo>
                  <a:pt x="159" y="179"/>
                </a:lnTo>
                <a:lnTo>
                  <a:pt x="163" y="180"/>
                </a:lnTo>
                <a:lnTo>
                  <a:pt x="165" y="180"/>
                </a:lnTo>
                <a:lnTo>
                  <a:pt x="421" y="180"/>
                </a:lnTo>
                <a:lnTo>
                  <a:pt x="421" y="421"/>
                </a:lnTo>
                <a:lnTo>
                  <a:pt x="105" y="421"/>
                </a:lnTo>
                <a:lnTo>
                  <a:pt x="101" y="421"/>
                </a:lnTo>
                <a:lnTo>
                  <a:pt x="99" y="423"/>
                </a:lnTo>
                <a:lnTo>
                  <a:pt x="96" y="424"/>
                </a:lnTo>
                <a:lnTo>
                  <a:pt x="94" y="426"/>
                </a:lnTo>
                <a:lnTo>
                  <a:pt x="93" y="428"/>
                </a:lnTo>
                <a:lnTo>
                  <a:pt x="91" y="431"/>
                </a:lnTo>
                <a:lnTo>
                  <a:pt x="91" y="433"/>
                </a:lnTo>
                <a:lnTo>
                  <a:pt x="90" y="436"/>
                </a:lnTo>
                <a:lnTo>
                  <a:pt x="90" y="662"/>
                </a:lnTo>
                <a:lnTo>
                  <a:pt x="15" y="662"/>
                </a:lnTo>
                <a:lnTo>
                  <a:pt x="11" y="663"/>
                </a:lnTo>
                <a:lnTo>
                  <a:pt x="9" y="664"/>
                </a:lnTo>
                <a:lnTo>
                  <a:pt x="6" y="665"/>
                </a:lnTo>
                <a:lnTo>
                  <a:pt x="4" y="667"/>
                </a:lnTo>
                <a:lnTo>
                  <a:pt x="2" y="669"/>
                </a:lnTo>
                <a:lnTo>
                  <a:pt x="1" y="671"/>
                </a:lnTo>
                <a:lnTo>
                  <a:pt x="0" y="675"/>
                </a:lnTo>
                <a:lnTo>
                  <a:pt x="0" y="678"/>
                </a:lnTo>
                <a:lnTo>
                  <a:pt x="0" y="858"/>
                </a:lnTo>
                <a:lnTo>
                  <a:pt x="0" y="861"/>
                </a:lnTo>
                <a:lnTo>
                  <a:pt x="1" y="863"/>
                </a:lnTo>
                <a:lnTo>
                  <a:pt x="2" y="867"/>
                </a:lnTo>
                <a:lnTo>
                  <a:pt x="4" y="869"/>
                </a:lnTo>
                <a:lnTo>
                  <a:pt x="6" y="871"/>
                </a:lnTo>
                <a:lnTo>
                  <a:pt x="9" y="872"/>
                </a:lnTo>
                <a:lnTo>
                  <a:pt x="11" y="873"/>
                </a:lnTo>
                <a:lnTo>
                  <a:pt x="15" y="873"/>
                </a:lnTo>
                <a:lnTo>
                  <a:pt x="196" y="873"/>
                </a:lnTo>
                <a:lnTo>
                  <a:pt x="198" y="873"/>
                </a:lnTo>
                <a:lnTo>
                  <a:pt x="201" y="872"/>
                </a:lnTo>
                <a:lnTo>
                  <a:pt x="203" y="871"/>
                </a:lnTo>
                <a:lnTo>
                  <a:pt x="205" y="869"/>
                </a:lnTo>
                <a:lnTo>
                  <a:pt x="208" y="867"/>
                </a:lnTo>
                <a:lnTo>
                  <a:pt x="209" y="863"/>
                </a:lnTo>
                <a:lnTo>
                  <a:pt x="210" y="861"/>
                </a:lnTo>
                <a:lnTo>
                  <a:pt x="211" y="858"/>
                </a:lnTo>
                <a:lnTo>
                  <a:pt x="211" y="677"/>
                </a:lnTo>
                <a:lnTo>
                  <a:pt x="210" y="675"/>
                </a:lnTo>
                <a:lnTo>
                  <a:pt x="209" y="671"/>
                </a:lnTo>
                <a:lnTo>
                  <a:pt x="208" y="669"/>
                </a:lnTo>
                <a:lnTo>
                  <a:pt x="205" y="667"/>
                </a:lnTo>
                <a:lnTo>
                  <a:pt x="203" y="665"/>
                </a:lnTo>
                <a:lnTo>
                  <a:pt x="201" y="664"/>
                </a:lnTo>
                <a:lnTo>
                  <a:pt x="198" y="663"/>
                </a:lnTo>
                <a:lnTo>
                  <a:pt x="196" y="663"/>
                </a:lnTo>
                <a:lnTo>
                  <a:pt x="120" y="662"/>
                </a:lnTo>
                <a:lnTo>
                  <a:pt x="120" y="451"/>
                </a:lnTo>
                <a:lnTo>
                  <a:pt x="421" y="451"/>
                </a:lnTo>
                <a:lnTo>
                  <a:pt x="421" y="662"/>
                </a:lnTo>
                <a:lnTo>
                  <a:pt x="346" y="662"/>
                </a:lnTo>
                <a:lnTo>
                  <a:pt x="343" y="663"/>
                </a:lnTo>
                <a:lnTo>
                  <a:pt x="340" y="664"/>
                </a:lnTo>
                <a:lnTo>
                  <a:pt x="337" y="665"/>
                </a:lnTo>
                <a:lnTo>
                  <a:pt x="335" y="667"/>
                </a:lnTo>
                <a:lnTo>
                  <a:pt x="333" y="669"/>
                </a:lnTo>
                <a:lnTo>
                  <a:pt x="332" y="671"/>
                </a:lnTo>
                <a:lnTo>
                  <a:pt x="331" y="675"/>
                </a:lnTo>
                <a:lnTo>
                  <a:pt x="331" y="678"/>
                </a:lnTo>
                <a:lnTo>
                  <a:pt x="331" y="858"/>
                </a:lnTo>
                <a:lnTo>
                  <a:pt x="331" y="861"/>
                </a:lnTo>
                <a:lnTo>
                  <a:pt x="332" y="863"/>
                </a:lnTo>
                <a:lnTo>
                  <a:pt x="333" y="867"/>
                </a:lnTo>
                <a:lnTo>
                  <a:pt x="335" y="869"/>
                </a:lnTo>
                <a:lnTo>
                  <a:pt x="337" y="871"/>
                </a:lnTo>
                <a:lnTo>
                  <a:pt x="340" y="872"/>
                </a:lnTo>
                <a:lnTo>
                  <a:pt x="343" y="873"/>
                </a:lnTo>
                <a:lnTo>
                  <a:pt x="346" y="873"/>
                </a:lnTo>
                <a:lnTo>
                  <a:pt x="526" y="873"/>
                </a:lnTo>
                <a:lnTo>
                  <a:pt x="529" y="873"/>
                </a:lnTo>
                <a:lnTo>
                  <a:pt x="533" y="872"/>
                </a:lnTo>
                <a:lnTo>
                  <a:pt x="535" y="871"/>
                </a:lnTo>
                <a:lnTo>
                  <a:pt x="537" y="869"/>
                </a:lnTo>
                <a:lnTo>
                  <a:pt x="539" y="867"/>
                </a:lnTo>
                <a:lnTo>
                  <a:pt x="540" y="863"/>
                </a:lnTo>
                <a:lnTo>
                  <a:pt x="541" y="861"/>
                </a:lnTo>
                <a:lnTo>
                  <a:pt x="541" y="858"/>
                </a:lnTo>
                <a:lnTo>
                  <a:pt x="541" y="677"/>
                </a:lnTo>
                <a:lnTo>
                  <a:pt x="541" y="675"/>
                </a:lnTo>
                <a:lnTo>
                  <a:pt x="540" y="671"/>
                </a:lnTo>
                <a:lnTo>
                  <a:pt x="539" y="669"/>
                </a:lnTo>
                <a:lnTo>
                  <a:pt x="537" y="667"/>
                </a:lnTo>
                <a:lnTo>
                  <a:pt x="535" y="665"/>
                </a:lnTo>
                <a:lnTo>
                  <a:pt x="533" y="664"/>
                </a:lnTo>
                <a:lnTo>
                  <a:pt x="529" y="663"/>
                </a:lnTo>
                <a:lnTo>
                  <a:pt x="526" y="663"/>
                </a:lnTo>
                <a:lnTo>
                  <a:pt x="451" y="662"/>
                </a:lnTo>
                <a:lnTo>
                  <a:pt x="451" y="451"/>
                </a:lnTo>
                <a:lnTo>
                  <a:pt x="752" y="451"/>
                </a:lnTo>
                <a:lnTo>
                  <a:pt x="752" y="662"/>
                </a:lnTo>
                <a:lnTo>
                  <a:pt x="677" y="662"/>
                </a:lnTo>
                <a:lnTo>
                  <a:pt x="674" y="663"/>
                </a:lnTo>
                <a:lnTo>
                  <a:pt x="671" y="664"/>
                </a:lnTo>
                <a:lnTo>
                  <a:pt x="669" y="665"/>
                </a:lnTo>
                <a:lnTo>
                  <a:pt x="667" y="667"/>
                </a:lnTo>
                <a:lnTo>
                  <a:pt x="664" y="669"/>
                </a:lnTo>
                <a:lnTo>
                  <a:pt x="663" y="671"/>
                </a:lnTo>
                <a:lnTo>
                  <a:pt x="662" y="675"/>
                </a:lnTo>
                <a:lnTo>
                  <a:pt x="662" y="678"/>
                </a:lnTo>
                <a:lnTo>
                  <a:pt x="662" y="858"/>
                </a:lnTo>
                <a:lnTo>
                  <a:pt x="662" y="861"/>
                </a:lnTo>
                <a:lnTo>
                  <a:pt x="663" y="863"/>
                </a:lnTo>
                <a:lnTo>
                  <a:pt x="664" y="867"/>
                </a:lnTo>
                <a:lnTo>
                  <a:pt x="667" y="869"/>
                </a:lnTo>
                <a:lnTo>
                  <a:pt x="669" y="871"/>
                </a:lnTo>
                <a:lnTo>
                  <a:pt x="671" y="872"/>
                </a:lnTo>
                <a:lnTo>
                  <a:pt x="674" y="873"/>
                </a:lnTo>
                <a:lnTo>
                  <a:pt x="677" y="873"/>
                </a:lnTo>
                <a:lnTo>
                  <a:pt x="858" y="873"/>
                </a:lnTo>
                <a:lnTo>
                  <a:pt x="861" y="873"/>
                </a:lnTo>
                <a:lnTo>
                  <a:pt x="864" y="872"/>
                </a:lnTo>
                <a:lnTo>
                  <a:pt x="866" y="871"/>
                </a:lnTo>
                <a:lnTo>
                  <a:pt x="868" y="869"/>
                </a:lnTo>
                <a:lnTo>
                  <a:pt x="870" y="867"/>
                </a:lnTo>
                <a:lnTo>
                  <a:pt x="871" y="863"/>
                </a:lnTo>
                <a:lnTo>
                  <a:pt x="873" y="861"/>
                </a:lnTo>
                <a:lnTo>
                  <a:pt x="873" y="858"/>
                </a:lnTo>
                <a:lnTo>
                  <a:pt x="873" y="677"/>
                </a:lnTo>
                <a:lnTo>
                  <a:pt x="873" y="675"/>
                </a:lnTo>
                <a:lnTo>
                  <a:pt x="871" y="671"/>
                </a:lnTo>
                <a:lnTo>
                  <a:pt x="870" y="669"/>
                </a:lnTo>
                <a:lnTo>
                  <a:pt x="868" y="667"/>
                </a:lnTo>
                <a:lnTo>
                  <a:pt x="866" y="665"/>
                </a:lnTo>
                <a:lnTo>
                  <a:pt x="864" y="664"/>
                </a:lnTo>
                <a:lnTo>
                  <a:pt x="861" y="663"/>
                </a:lnTo>
                <a:lnTo>
                  <a:pt x="858" y="6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8F6A58-01C2-4B8A-97EE-31A198442337}"/>
              </a:ext>
            </a:extLst>
          </p:cNvPr>
          <p:cNvGrpSpPr/>
          <p:nvPr/>
        </p:nvGrpSpPr>
        <p:grpSpPr>
          <a:xfrm>
            <a:off x="10516987" y="4297223"/>
            <a:ext cx="287338" cy="249238"/>
            <a:chOff x="2598738" y="2530475"/>
            <a:chExt cx="287338" cy="249238"/>
          </a:xfrm>
          <a:solidFill>
            <a:srgbClr val="7F7F7F"/>
          </a:solidFill>
        </p:grpSpPr>
        <p:sp>
          <p:nvSpPr>
            <p:cNvPr id="72" name="Freeform 527">
              <a:extLst>
                <a:ext uri="{FF2B5EF4-FFF2-40B4-BE49-F238E27FC236}">
                  <a16:creationId xmlns:a16="http://schemas.microsoft.com/office/drawing/2014/main" id="{9A958697-9F7E-46A0-A31A-A67FAB2A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28">
              <a:extLst>
                <a:ext uri="{FF2B5EF4-FFF2-40B4-BE49-F238E27FC236}">
                  <a16:creationId xmlns:a16="http://schemas.microsoft.com/office/drawing/2014/main" id="{83F5CED5-EC59-44A7-BB1E-6DAA3AFE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29">
              <a:extLst>
                <a:ext uri="{FF2B5EF4-FFF2-40B4-BE49-F238E27FC236}">
                  <a16:creationId xmlns:a16="http://schemas.microsoft.com/office/drawing/2014/main" id="{67D92154-D809-4A24-ADBA-A184552F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30">
              <a:extLst>
                <a:ext uri="{FF2B5EF4-FFF2-40B4-BE49-F238E27FC236}">
                  <a16:creationId xmlns:a16="http://schemas.microsoft.com/office/drawing/2014/main" id="{C331234E-9EA9-4C57-9933-731231499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31">
              <a:extLst>
                <a:ext uri="{FF2B5EF4-FFF2-40B4-BE49-F238E27FC236}">
                  <a16:creationId xmlns:a16="http://schemas.microsoft.com/office/drawing/2014/main" id="{6ADA05A3-1293-46DC-8224-3676BC286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2">
              <a:extLst>
                <a:ext uri="{FF2B5EF4-FFF2-40B4-BE49-F238E27FC236}">
                  <a16:creationId xmlns:a16="http://schemas.microsoft.com/office/drawing/2014/main" id="{FA4D6B7E-6F35-4229-B442-5A400656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3">
              <a:extLst>
                <a:ext uri="{FF2B5EF4-FFF2-40B4-BE49-F238E27FC236}">
                  <a16:creationId xmlns:a16="http://schemas.microsoft.com/office/drawing/2014/main" id="{6D3DD28D-52F5-4B38-8390-DDA8AD25B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34">
              <a:extLst>
                <a:ext uri="{FF2B5EF4-FFF2-40B4-BE49-F238E27FC236}">
                  <a16:creationId xmlns:a16="http://schemas.microsoft.com/office/drawing/2014/main" id="{2D77E4FC-731D-463A-A8FC-DC45F2A0E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B0D6CB8-AC72-4E61-ACE6-A612058C5428}"/>
              </a:ext>
            </a:extLst>
          </p:cNvPr>
          <p:cNvGrpSpPr/>
          <p:nvPr/>
        </p:nvGrpSpPr>
        <p:grpSpPr>
          <a:xfrm>
            <a:off x="10517781" y="5490346"/>
            <a:ext cx="285750" cy="238125"/>
            <a:chOff x="9883775" y="857250"/>
            <a:chExt cx="285750" cy="238125"/>
          </a:xfrm>
          <a:solidFill>
            <a:srgbClr val="A6A6A6"/>
          </a:solidFill>
        </p:grpSpPr>
        <p:sp>
          <p:nvSpPr>
            <p:cNvPr id="81" name="Freeform 4137">
              <a:extLst>
                <a:ext uri="{FF2B5EF4-FFF2-40B4-BE49-F238E27FC236}">
                  <a16:creationId xmlns:a16="http://schemas.microsoft.com/office/drawing/2014/main" id="{187AEF94-AB0E-44BE-B416-0EAC34227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3775" y="857250"/>
              <a:ext cx="285750" cy="180975"/>
            </a:xfrm>
            <a:custGeom>
              <a:avLst/>
              <a:gdLst>
                <a:gd name="T0" fmla="*/ 790 w 901"/>
                <a:gd name="T1" fmla="*/ 0 h 571"/>
                <a:gd name="T2" fmla="*/ 777 w 901"/>
                <a:gd name="T3" fmla="*/ 2 h 571"/>
                <a:gd name="T4" fmla="*/ 767 w 901"/>
                <a:gd name="T5" fmla="*/ 8 h 571"/>
                <a:gd name="T6" fmla="*/ 760 w 901"/>
                <a:gd name="T7" fmla="*/ 18 h 571"/>
                <a:gd name="T8" fmla="*/ 755 w 901"/>
                <a:gd name="T9" fmla="*/ 30 h 571"/>
                <a:gd name="T10" fmla="*/ 744 w 901"/>
                <a:gd name="T11" fmla="*/ 122 h 571"/>
                <a:gd name="T12" fmla="*/ 742 w 901"/>
                <a:gd name="T13" fmla="*/ 136 h 571"/>
                <a:gd name="T14" fmla="*/ 735 w 901"/>
                <a:gd name="T15" fmla="*/ 147 h 571"/>
                <a:gd name="T16" fmla="*/ 723 w 901"/>
                <a:gd name="T17" fmla="*/ 150 h 571"/>
                <a:gd name="T18" fmla="*/ 62 w 901"/>
                <a:gd name="T19" fmla="*/ 151 h 571"/>
                <a:gd name="T20" fmla="*/ 46 w 901"/>
                <a:gd name="T21" fmla="*/ 156 h 571"/>
                <a:gd name="T22" fmla="*/ 31 w 901"/>
                <a:gd name="T23" fmla="*/ 164 h 571"/>
                <a:gd name="T24" fmla="*/ 19 w 901"/>
                <a:gd name="T25" fmla="*/ 175 h 571"/>
                <a:gd name="T26" fmla="*/ 9 w 901"/>
                <a:gd name="T27" fmla="*/ 188 h 571"/>
                <a:gd name="T28" fmla="*/ 3 w 901"/>
                <a:gd name="T29" fmla="*/ 203 h 571"/>
                <a:gd name="T30" fmla="*/ 0 w 901"/>
                <a:gd name="T31" fmla="*/ 220 h 571"/>
                <a:gd name="T32" fmla="*/ 1 w 901"/>
                <a:gd name="T33" fmla="*/ 237 h 571"/>
                <a:gd name="T34" fmla="*/ 62 w 901"/>
                <a:gd name="T35" fmla="*/ 434 h 571"/>
                <a:gd name="T36" fmla="*/ 72 w 901"/>
                <a:gd name="T37" fmla="*/ 453 h 571"/>
                <a:gd name="T38" fmla="*/ 87 w 901"/>
                <a:gd name="T39" fmla="*/ 468 h 571"/>
                <a:gd name="T40" fmla="*/ 106 w 901"/>
                <a:gd name="T41" fmla="*/ 478 h 571"/>
                <a:gd name="T42" fmla="*/ 127 w 901"/>
                <a:gd name="T43" fmla="*/ 481 h 571"/>
                <a:gd name="T44" fmla="*/ 136 w 901"/>
                <a:gd name="T45" fmla="*/ 481 h 571"/>
                <a:gd name="T46" fmla="*/ 680 w 901"/>
                <a:gd name="T47" fmla="*/ 482 h 571"/>
                <a:gd name="T48" fmla="*/ 686 w 901"/>
                <a:gd name="T49" fmla="*/ 489 h 571"/>
                <a:gd name="T50" fmla="*/ 690 w 901"/>
                <a:gd name="T51" fmla="*/ 501 h 571"/>
                <a:gd name="T52" fmla="*/ 691 w 901"/>
                <a:gd name="T53" fmla="*/ 516 h 571"/>
                <a:gd name="T54" fmla="*/ 689 w 901"/>
                <a:gd name="T55" fmla="*/ 525 h 571"/>
                <a:gd name="T56" fmla="*/ 685 w 901"/>
                <a:gd name="T57" fmla="*/ 533 h 571"/>
                <a:gd name="T58" fmla="*/ 678 w 901"/>
                <a:gd name="T59" fmla="*/ 538 h 571"/>
                <a:gd name="T60" fmla="*/ 148 w 901"/>
                <a:gd name="T61" fmla="*/ 541 h 571"/>
                <a:gd name="T62" fmla="*/ 141 w 901"/>
                <a:gd name="T63" fmla="*/ 542 h 571"/>
                <a:gd name="T64" fmla="*/ 137 w 901"/>
                <a:gd name="T65" fmla="*/ 545 h 571"/>
                <a:gd name="T66" fmla="*/ 134 w 901"/>
                <a:gd name="T67" fmla="*/ 550 h 571"/>
                <a:gd name="T68" fmla="*/ 133 w 901"/>
                <a:gd name="T69" fmla="*/ 556 h 571"/>
                <a:gd name="T70" fmla="*/ 134 w 901"/>
                <a:gd name="T71" fmla="*/ 562 h 571"/>
                <a:gd name="T72" fmla="*/ 137 w 901"/>
                <a:gd name="T73" fmla="*/ 567 h 571"/>
                <a:gd name="T74" fmla="*/ 141 w 901"/>
                <a:gd name="T75" fmla="*/ 570 h 571"/>
                <a:gd name="T76" fmla="*/ 148 w 901"/>
                <a:gd name="T77" fmla="*/ 571 h 571"/>
                <a:gd name="T78" fmla="*/ 685 w 901"/>
                <a:gd name="T79" fmla="*/ 569 h 571"/>
                <a:gd name="T80" fmla="*/ 701 w 901"/>
                <a:gd name="T81" fmla="*/ 558 h 571"/>
                <a:gd name="T82" fmla="*/ 713 w 901"/>
                <a:gd name="T83" fmla="*/ 545 h 571"/>
                <a:gd name="T84" fmla="*/ 719 w 901"/>
                <a:gd name="T85" fmla="*/ 530 h 571"/>
                <a:gd name="T86" fmla="*/ 721 w 901"/>
                <a:gd name="T87" fmla="*/ 511 h 571"/>
                <a:gd name="T88" fmla="*/ 720 w 901"/>
                <a:gd name="T89" fmla="*/ 499 h 571"/>
                <a:gd name="T90" fmla="*/ 772 w 901"/>
                <a:gd name="T91" fmla="*/ 138 h 571"/>
                <a:gd name="T92" fmla="*/ 785 w 901"/>
                <a:gd name="T93" fmla="*/ 33 h 571"/>
                <a:gd name="T94" fmla="*/ 790 w 901"/>
                <a:gd name="T95" fmla="*/ 30 h 571"/>
                <a:gd name="T96" fmla="*/ 889 w 901"/>
                <a:gd name="T97" fmla="*/ 30 h 571"/>
                <a:gd name="T98" fmla="*/ 895 w 901"/>
                <a:gd name="T99" fmla="*/ 28 h 571"/>
                <a:gd name="T100" fmla="*/ 899 w 901"/>
                <a:gd name="T101" fmla="*/ 23 h 571"/>
                <a:gd name="T102" fmla="*/ 901 w 901"/>
                <a:gd name="T103" fmla="*/ 18 h 571"/>
                <a:gd name="T104" fmla="*/ 901 w 901"/>
                <a:gd name="T105" fmla="*/ 12 h 571"/>
                <a:gd name="T106" fmla="*/ 899 w 901"/>
                <a:gd name="T107" fmla="*/ 6 h 571"/>
                <a:gd name="T108" fmla="*/ 895 w 901"/>
                <a:gd name="T109" fmla="*/ 3 h 571"/>
                <a:gd name="T110" fmla="*/ 889 w 901"/>
                <a:gd name="T11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1" h="571">
                  <a:moveTo>
                    <a:pt x="886" y="0"/>
                  </a:moveTo>
                  <a:lnTo>
                    <a:pt x="790" y="0"/>
                  </a:lnTo>
                  <a:lnTo>
                    <a:pt x="783" y="1"/>
                  </a:lnTo>
                  <a:lnTo>
                    <a:pt x="777" y="2"/>
                  </a:lnTo>
                  <a:lnTo>
                    <a:pt x="772" y="5"/>
                  </a:lnTo>
                  <a:lnTo>
                    <a:pt x="767" y="8"/>
                  </a:lnTo>
                  <a:lnTo>
                    <a:pt x="763" y="13"/>
                  </a:lnTo>
                  <a:lnTo>
                    <a:pt x="760" y="18"/>
                  </a:lnTo>
                  <a:lnTo>
                    <a:pt x="757" y="23"/>
                  </a:lnTo>
                  <a:lnTo>
                    <a:pt x="755" y="30"/>
                  </a:lnTo>
                  <a:lnTo>
                    <a:pt x="744" y="121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2" y="136"/>
                  </a:lnTo>
                  <a:lnTo>
                    <a:pt x="738" y="142"/>
                  </a:lnTo>
                  <a:lnTo>
                    <a:pt x="735" y="147"/>
                  </a:lnTo>
                  <a:lnTo>
                    <a:pt x="730" y="149"/>
                  </a:lnTo>
                  <a:lnTo>
                    <a:pt x="723" y="150"/>
                  </a:lnTo>
                  <a:lnTo>
                    <a:pt x="71" y="150"/>
                  </a:lnTo>
                  <a:lnTo>
                    <a:pt x="62" y="151"/>
                  </a:lnTo>
                  <a:lnTo>
                    <a:pt x="53" y="153"/>
                  </a:lnTo>
                  <a:lnTo>
                    <a:pt x="46" y="156"/>
                  </a:lnTo>
                  <a:lnTo>
                    <a:pt x="38" y="160"/>
                  </a:lnTo>
                  <a:lnTo>
                    <a:pt x="31" y="164"/>
                  </a:lnTo>
                  <a:lnTo>
                    <a:pt x="24" y="169"/>
                  </a:lnTo>
                  <a:lnTo>
                    <a:pt x="19" y="175"/>
                  </a:lnTo>
                  <a:lnTo>
                    <a:pt x="14" y="181"/>
                  </a:lnTo>
                  <a:lnTo>
                    <a:pt x="9" y="188"/>
                  </a:lnTo>
                  <a:lnTo>
                    <a:pt x="5" y="196"/>
                  </a:lnTo>
                  <a:lnTo>
                    <a:pt x="3" y="203"/>
                  </a:lnTo>
                  <a:lnTo>
                    <a:pt x="1" y="212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1" y="237"/>
                  </a:lnTo>
                  <a:lnTo>
                    <a:pt x="3" y="244"/>
                  </a:lnTo>
                  <a:lnTo>
                    <a:pt x="62" y="434"/>
                  </a:lnTo>
                  <a:lnTo>
                    <a:pt x="66" y="444"/>
                  </a:lnTo>
                  <a:lnTo>
                    <a:pt x="72" y="453"/>
                  </a:lnTo>
                  <a:lnTo>
                    <a:pt x="79" y="461"/>
                  </a:lnTo>
                  <a:lnTo>
                    <a:pt x="87" y="468"/>
                  </a:lnTo>
                  <a:lnTo>
                    <a:pt x="96" y="474"/>
                  </a:lnTo>
                  <a:lnTo>
                    <a:pt x="106" y="478"/>
                  </a:lnTo>
                  <a:lnTo>
                    <a:pt x="117" y="480"/>
                  </a:lnTo>
                  <a:lnTo>
                    <a:pt x="127" y="481"/>
                  </a:lnTo>
                  <a:lnTo>
                    <a:pt x="132" y="481"/>
                  </a:lnTo>
                  <a:lnTo>
                    <a:pt x="136" y="481"/>
                  </a:lnTo>
                  <a:lnTo>
                    <a:pt x="676" y="481"/>
                  </a:lnTo>
                  <a:lnTo>
                    <a:pt x="680" y="482"/>
                  </a:lnTo>
                  <a:lnTo>
                    <a:pt x="684" y="485"/>
                  </a:lnTo>
                  <a:lnTo>
                    <a:pt x="686" y="489"/>
                  </a:lnTo>
                  <a:lnTo>
                    <a:pt x="688" y="492"/>
                  </a:lnTo>
                  <a:lnTo>
                    <a:pt x="690" y="501"/>
                  </a:lnTo>
                  <a:lnTo>
                    <a:pt x="691" y="511"/>
                  </a:lnTo>
                  <a:lnTo>
                    <a:pt x="691" y="516"/>
                  </a:lnTo>
                  <a:lnTo>
                    <a:pt x="690" y="521"/>
                  </a:lnTo>
                  <a:lnTo>
                    <a:pt x="689" y="525"/>
                  </a:lnTo>
                  <a:lnTo>
                    <a:pt x="687" y="529"/>
                  </a:lnTo>
                  <a:lnTo>
                    <a:pt x="685" y="533"/>
                  </a:lnTo>
                  <a:lnTo>
                    <a:pt x="682" y="536"/>
                  </a:lnTo>
                  <a:lnTo>
                    <a:pt x="678" y="538"/>
                  </a:lnTo>
                  <a:lnTo>
                    <a:pt x="674" y="541"/>
                  </a:lnTo>
                  <a:lnTo>
                    <a:pt x="148" y="541"/>
                  </a:lnTo>
                  <a:lnTo>
                    <a:pt x="145" y="541"/>
                  </a:lnTo>
                  <a:lnTo>
                    <a:pt x="141" y="542"/>
                  </a:lnTo>
                  <a:lnTo>
                    <a:pt x="139" y="543"/>
                  </a:lnTo>
                  <a:lnTo>
                    <a:pt x="137" y="545"/>
                  </a:lnTo>
                  <a:lnTo>
                    <a:pt x="135" y="548"/>
                  </a:lnTo>
                  <a:lnTo>
                    <a:pt x="134" y="550"/>
                  </a:lnTo>
                  <a:lnTo>
                    <a:pt x="133" y="553"/>
                  </a:lnTo>
                  <a:lnTo>
                    <a:pt x="133" y="556"/>
                  </a:lnTo>
                  <a:lnTo>
                    <a:pt x="133" y="559"/>
                  </a:lnTo>
                  <a:lnTo>
                    <a:pt x="134" y="562"/>
                  </a:lnTo>
                  <a:lnTo>
                    <a:pt x="135" y="565"/>
                  </a:lnTo>
                  <a:lnTo>
                    <a:pt x="137" y="567"/>
                  </a:lnTo>
                  <a:lnTo>
                    <a:pt x="139" y="568"/>
                  </a:lnTo>
                  <a:lnTo>
                    <a:pt x="141" y="570"/>
                  </a:lnTo>
                  <a:lnTo>
                    <a:pt x="145" y="571"/>
                  </a:lnTo>
                  <a:lnTo>
                    <a:pt x="148" y="571"/>
                  </a:lnTo>
                  <a:lnTo>
                    <a:pt x="682" y="571"/>
                  </a:lnTo>
                  <a:lnTo>
                    <a:pt x="685" y="569"/>
                  </a:lnTo>
                  <a:lnTo>
                    <a:pt x="693" y="565"/>
                  </a:lnTo>
                  <a:lnTo>
                    <a:pt x="701" y="558"/>
                  </a:lnTo>
                  <a:lnTo>
                    <a:pt x="707" y="553"/>
                  </a:lnTo>
                  <a:lnTo>
                    <a:pt x="713" y="545"/>
                  </a:lnTo>
                  <a:lnTo>
                    <a:pt x="716" y="538"/>
                  </a:lnTo>
                  <a:lnTo>
                    <a:pt x="719" y="530"/>
                  </a:lnTo>
                  <a:lnTo>
                    <a:pt x="720" y="521"/>
                  </a:lnTo>
                  <a:lnTo>
                    <a:pt x="721" y="511"/>
                  </a:lnTo>
                  <a:lnTo>
                    <a:pt x="721" y="505"/>
                  </a:lnTo>
                  <a:lnTo>
                    <a:pt x="720" y="499"/>
                  </a:lnTo>
                  <a:lnTo>
                    <a:pt x="772" y="141"/>
                  </a:lnTo>
                  <a:lnTo>
                    <a:pt x="772" y="138"/>
                  </a:lnTo>
                  <a:lnTo>
                    <a:pt x="773" y="135"/>
                  </a:lnTo>
                  <a:lnTo>
                    <a:pt x="785" y="33"/>
                  </a:lnTo>
                  <a:lnTo>
                    <a:pt x="787" y="31"/>
                  </a:lnTo>
                  <a:lnTo>
                    <a:pt x="790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2" y="29"/>
                  </a:lnTo>
                  <a:lnTo>
                    <a:pt x="895" y="28"/>
                  </a:lnTo>
                  <a:lnTo>
                    <a:pt x="897" y="26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3"/>
                  </a:lnTo>
                  <a:lnTo>
                    <a:pt x="892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38">
              <a:extLst>
                <a:ext uri="{FF2B5EF4-FFF2-40B4-BE49-F238E27FC236}">
                  <a16:creationId xmlns:a16="http://schemas.microsoft.com/office/drawing/2014/main" id="{19BF56AF-F100-47D7-B763-6CDB88A2F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1047750"/>
              <a:ext cx="47625" cy="47625"/>
            </a:xfrm>
            <a:custGeom>
              <a:avLst/>
              <a:gdLst>
                <a:gd name="T0" fmla="*/ 68 w 150"/>
                <a:gd name="T1" fmla="*/ 0 h 150"/>
                <a:gd name="T2" fmla="*/ 53 w 150"/>
                <a:gd name="T3" fmla="*/ 3 h 150"/>
                <a:gd name="T4" fmla="*/ 39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9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9 w 150"/>
                <a:gd name="T21" fmla="*/ 111 h 150"/>
                <a:gd name="T22" fmla="*/ 17 w 150"/>
                <a:gd name="T23" fmla="*/ 122 h 150"/>
                <a:gd name="T24" fmla="*/ 27 w 150"/>
                <a:gd name="T25" fmla="*/ 133 h 150"/>
                <a:gd name="T26" fmla="*/ 39 w 150"/>
                <a:gd name="T27" fmla="*/ 142 h 150"/>
                <a:gd name="T28" fmla="*/ 53 w 150"/>
                <a:gd name="T29" fmla="*/ 147 h 150"/>
                <a:gd name="T30" fmla="*/ 68 w 150"/>
                <a:gd name="T31" fmla="*/ 150 h 150"/>
                <a:gd name="T32" fmla="*/ 83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2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49 w 150"/>
                <a:gd name="T47" fmla="*/ 83 h 150"/>
                <a:gd name="T48" fmla="*/ 149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2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3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49" y="83"/>
                  </a:lnTo>
                  <a:lnTo>
                    <a:pt x="150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39">
              <a:extLst>
                <a:ext uri="{FF2B5EF4-FFF2-40B4-BE49-F238E27FC236}">
                  <a16:creationId xmlns:a16="http://schemas.microsoft.com/office/drawing/2014/main" id="{699A622B-60CB-4367-A225-15A778D1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1400" y="1047750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40 w 150"/>
                <a:gd name="T5" fmla="*/ 9 h 150"/>
                <a:gd name="T6" fmla="*/ 28 w 150"/>
                <a:gd name="T7" fmla="*/ 17 h 150"/>
                <a:gd name="T8" fmla="*/ 17 w 150"/>
                <a:gd name="T9" fmla="*/ 27 h 150"/>
                <a:gd name="T10" fmla="*/ 10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10 w 150"/>
                <a:gd name="T21" fmla="*/ 111 h 150"/>
                <a:gd name="T22" fmla="*/ 17 w 150"/>
                <a:gd name="T23" fmla="*/ 122 h 150"/>
                <a:gd name="T24" fmla="*/ 28 w 150"/>
                <a:gd name="T25" fmla="*/ 133 h 150"/>
                <a:gd name="T26" fmla="*/ 40 w 150"/>
                <a:gd name="T27" fmla="*/ 142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3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3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9A793-F356-45AC-A556-47A0CCFA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838200" y="1687232"/>
            <a:ext cx="3028950" cy="4524306"/>
            <a:chOff x="838200" y="1687232"/>
            <a:chExt cx="3028950" cy="452430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517C826-C471-4169-9892-EEBF4B4D8645}"/>
                </a:ext>
              </a:extLst>
            </p:cNvPr>
            <p:cNvSpPr/>
            <p:nvPr/>
          </p:nvSpPr>
          <p:spPr>
            <a:xfrm>
              <a:off x="838200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23" name="Chart 22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94653918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CE295E"/>
                    </a:solidFill>
                  </a:rPr>
                  <a:t>65%</a:t>
                </a:r>
                <a:endParaRPr lang="en-US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50" name="TextBox 47">
              <a:extLst>
                <a:ext uri="{FF2B5EF4-FFF2-40B4-BE49-F238E27FC236}">
                  <a16:creationId xmlns:a16="http://schemas.microsoft.com/office/drawing/2014/main" id="{93A7AF6A-22BC-4CD2-A354-D732C3FA233C}"/>
                </a:ext>
              </a:extLst>
            </p:cNvPr>
            <p:cNvSpPr txBox="1"/>
            <p:nvPr/>
          </p:nvSpPr>
          <p:spPr>
            <a:xfrm>
              <a:off x="1005964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019351" y="5999642"/>
              <a:ext cx="666649" cy="116554"/>
              <a:chOff x="2000299" y="6003628"/>
              <a:chExt cx="666649" cy="11655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6C79082-74F0-4AC4-B0F3-1B90034C8813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4581525" y="1687232"/>
            <a:ext cx="3028950" cy="4524306"/>
            <a:chOff x="4600575" y="1687232"/>
            <a:chExt cx="3028950" cy="45243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E964EA2-E75F-4ACF-84AC-8F703B06F6D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86" name="Chart 85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49080414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404040"/>
                    </a:solidFill>
                  </a:rPr>
                  <a:t>45%</a:t>
                </a:r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89" name="TextBox 47">
              <a:extLst>
                <a:ext uri="{FF2B5EF4-FFF2-40B4-BE49-F238E27FC236}">
                  <a16:creationId xmlns:a16="http://schemas.microsoft.com/office/drawing/2014/main" id="{1DD221D1-F384-4A12-B3A1-9380E515AA4D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51D44F5C-0BBA-4717-8784-6F4AACC29B26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F24C558-0189-4057-9F4E-DF71D7873DAB}"/>
              </a:ext>
            </a:extLst>
          </p:cNvPr>
          <p:cNvGrpSpPr/>
          <p:nvPr/>
        </p:nvGrpSpPr>
        <p:grpSpPr>
          <a:xfrm>
            <a:off x="8324850" y="1687232"/>
            <a:ext cx="3028950" cy="4524306"/>
            <a:chOff x="4600575" y="1687232"/>
            <a:chExt cx="3028950" cy="452430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27A7180-F4B1-4428-920C-21FEF63F28E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A815FC0-A5D5-4991-97D3-CC05D36526BC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103" name="Chart 102">
                <a:extLst>
                  <a:ext uri="{FF2B5EF4-FFF2-40B4-BE49-F238E27FC236}">
                    <a16:creationId xmlns:a16="http://schemas.microsoft.com/office/drawing/2014/main" id="{41049237-FF5F-42D4-A69A-D6C23301B66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72997686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82C8CE1-9097-467E-9A56-B29E99485AAD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rgbClr val="7F7F7F"/>
                    </a:solidFill>
                  </a:rPr>
                  <a:t>80%</a:t>
                </a:r>
              </a:p>
            </p:txBody>
          </p:sp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7ADD497-A19D-4612-BEA2-0A08536668AC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Lorem Ipsum</a:t>
              </a:r>
            </a:p>
          </p:txBody>
        </p:sp>
        <p:sp>
          <p:nvSpPr>
            <p:cNvPr id="98" name="TextBox 47">
              <a:extLst>
                <a:ext uri="{FF2B5EF4-FFF2-40B4-BE49-F238E27FC236}">
                  <a16:creationId xmlns:a16="http://schemas.microsoft.com/office/drawing/2014/main" id="{2B00CA3E-327F-492E-8233-637749B20261}"/>
                </a:ext>
              </a:extLst>
            </p:cNvPr>
            <p:cNvSpPr txBox="1"/>
            <p:nvPr/>
          </p:nvSpPr>
          <p:spPr>
            <a:xfrm>
              <a:off x="4768339" y="4396126"/>
              <a:ext cx="2693422" cy="150810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mi. Maecenas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volutpat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hendrerit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Quisque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eget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nulla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lobortis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nec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felis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99F15A6-1005-4919-844A-DC792B7441D2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E3CAE9A1-EAF1-4D84-8445-91DB24FF15FF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0E2495B4-60C8-4DE6-9FC6-8875DAB46AC9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09C96969-49B1-4D8A-95DF-3FAB21DA87C9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24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D90C54-A1D0-46AE-811A-7FCD71C8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 b="28503"/>
          <a:stretch/>
        </p:blipFill>
        <p:spPr>
          <a:xfrm>
            <a:off x="6089" y="1295400"/>
            <a:ext cx="12179822" cy="5105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653043-9706-4A8F-99E2-518CA3BA8540}"/>
              </a:ext>
            </a:extLst>
          </p:cNvPr>
          <p:cNvSpPr/>
          <p:nvPr/>
        </p:nvSpPr>
        <p:spPr>
          <a:xfrm>
            <a:off x="0" y="1295400"/>
            <a:ext cx="12192000" cy="51054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ED3DF7-870D-4095-B720-456252545CFA}"/>
              </a:ext>
            </a:extLst>
          </p:cNvPr>
          <p:cNvSpPr/>
          <p:nvPr/>
        </p:nvSpPr>
        <p:spPr>
          <a:xfrm>
            <a:off x="3869988" y="1690904"/>
            <a:ext cx="3683936" cy="3683936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7930D1-D889-4C98-9307-30DD9857B31B}"/>
              </a:ext>
            </a:extLst>
          </p:cNvPr>
          <p:cNvSpPr/>
          <p:nvPr/>
        </p:nvSpPr>
        <p:spPr>
          <a:xfrm>
            <a:off x="3506513" y="3175486"/>
            <a:ext cx="714772" cy="714772"/>
          </a:xfrm>
          <a:prstGeom prst="ellips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CE0B65-EA3A-426C-85CA-4043448BB9C7}"/>
              </a:ext>
            </a:extLst>
          </p:cNvPr>
          <p:cNvSpPr/>
          <p:nvPr/>
        </p:nvSpPr>
        <p:spPr>
          <a:xfrm>
            <a:off x="4341442" y="1656128"/>
            <a:ext cx="714772" cy="714772"/>
          </a:xfrm>
          <a:prstGeom prst="ellipse">
            <a:avLst/>
          </a:prstGeom>
          <a:solidFill>
            <a:srgbClr val="CE295E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D69285-EE6C-45DF-95AC-EBA566A5FA92}"/>
              </a:ext>
            </a:extLst>
          </p:cNvPr>
          <p:cNvSpPr/>
          <p:nvPr/>
        </p:nvSpPr>
        <p:spPr>
          <a:xfrm>
            <a:off x="4341442" y="4694845"/>
            <a:ext cx="714772" cy="714772"/>
          </a:xfrm>
          <a:prstGeom prst="ellipse">
            <a:avLst/>
          </a:prstGeom>
          <a:solidFill>
            <a:srgbClr val="7F7F7F"/>
          </a:solidFill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950">
            <a:extLst>
              <a:ext uri="{FF2B5EF4-FFF2-40B4-BE49-F238E27FC236}">
                <a16:creationId xmlns:a16="http://schemas.microsoft.com/office/drawing/2014/main" id="{DF992E26-6825-42CE-8425-2CAA9340F6F3}"/>
              </a:ext>
            </a:extLst>
          </p:cNvPr>
          <p:cNvSpPr>
            <a:spLocks noEditPoints="1"/>
          </p:cNvSpPr>
          <p:nvPr/>
        </p:nvSpPr>
        <p:spPr bwMode="auto">
          <a:xfrm>
            <a:off x="3753568" y="3389997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5B605F-F62A-49BA-9079-509C90781CCE}"/>
              </a:ext>
            </a:extLst>
          </p:cNvPr>
          <p:cNvGrpSpPr/>
          <p:nvPr/>
        </p:nvGrpSpPr>
        <p:grpSpPr>
          <a:xfrm>
            <a:off x="4578972" y="4909356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29" name="Freeform 961">
              <a:extLst>
                <a:ext uri="{FF2B5EF4-FFF2-40B4-BE49-F238E27FC236}">
                  <a16:creationId xmlns:a16="http://schemas.microsoft.com/office/drawing/2014/main" id="{88ABE40A-D5B7-41C8-A83E-B94B790A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62">
              <a:extLst>
                <a:ext uri="{FF2B5EF4-FFF2-40B4-BE49-F238E27FC236}">
                  <a16:creationId xmlns:a16="http://schemas.microsoft.com/office/drawing/2014/main" id="{81A3E1A9-1805-4F8F-8A32-5756687F7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63">
              <a:extLst>
                <a:ext uri="{FF2B5EF4-FFF2-40B4-BE49-F238E27FC236}">
                  <a16:creationId xmlns:a16="http://schemas.microsoft.com/office/drawing/2014/main" id="{456AA9B7-CAC7-4A57-946D-E42CF436F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560B6CFC-E99C-4BF0-A5D2-C8085D173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4DB52D-35BC-430D-BD17-CBC693E02466}"/>
              </a:ext>
            </a:extLst>
          </p:cNvPr>
          <p:cNvGrpSpPr/>
          <p:nvPr/>
        </p:nvGrpSpPr>
        <p:grpSpPr>
          <a:xfrm>
            <a:off x="4555159" y="1883339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34" name="Freeform 3562">
              <a:extLst>
                <a:ext uri="{FF2B5EF4-FFF2-40B4-BE49-F238E27FC236}">
                  <a16:creationId xmlns:a16="http://schemas.microsoft.com/office/drawing/2014/main" id="{FAF14E47-7F49-4BA7-8585-B0E0287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63">
              <a:extLst>
                <a:ext uri="{FF2B5EF4-FFF2-40B4-BE49-F238E27FC236}">
                  <a16:creationId xmlns:a16="http://schemas.microsoft.com/office/drawing/2014/main" id="{C6E7DA52-146D-4723-BC22-DEA5BB94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47">
            <a:extLst>
              <a:ext uri="{FF2B5EF4-FFF2-40B4-BE49-F238E27FC236}">
                <a16:creationId xmlns:a16="http://schemas.microsoft.com/office/drawing/2014/main" id="{ADD28621-C404-41A6-85D1-1C963A241234}"/>
              </a:ext>
            </a:extLst>
          </p:cNvPr>
          <p:cNvSpPr txBox="1"/>
          <p:nvPr/>
        </p:nvSpPr>
        <p:spPr>
          <a:xfrm>
            <a:off x="495386" y="1690348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468E2C47-3170-4264-A8DB-61C9DD65CB3F}"/>
              </a:ext>
            </a:extLst>
          </p:cNvPr>
          <p:cNvSpPr txBox="1"/>
          <p:nvPr/>
        </p:nvSpPr>
        <p:spPr>
          <a:xfrm>
            <a:off x="304800" y="3095784"/>
            <a:ext cx="3114675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CEDCE8FF-73B3-4C37-B751-F7E83288982A}"/>
              </a:ext>
            </a:extLst>
          </p:cNvPr>
          <p:cNvSpPr txBox="1"/>
          <p:nvPr/>
        </p:nvSpPr>
        <p:spPr>
          <a:xfrm>
            <a:off x="495386" y="4729065"/>
            <a:ext cx="3610329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 mi. Maecenas </a:t>
            </a:r>
            <a:r>
              <a:rPr lang="en-US" sz="1400" dirty="0" err="1">
                <a:solidFill>
                  <a:schemeClr val="bg1"/>
                </a:solidFill>
              </a:rPr>
              <a:t>volutpat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hendrerit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odio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quis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mattis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12F29F0-E19B-43BF-BEF3-D4A48B394F58}"/>
              </a:ext>
            </a:extLst>
          </p:cNvPr>
          <p:cNvSpPr/>
          <p:nvPr/>
        </p:nvSpPr>
        <p:spPr>
          <a:xfrm>
            <a:off x="9709706" y="1410623"/>
            <a:ext cx="2482294" cy="3772838"/>
          </a:xfrm>
          <a:custGeom>
            <a:avLst/>
            <a:gdLst>
              <a:gd name="connsiteX0" fmla="*/ 1886419 w 2482294"/>
              <a:gd name="connsiteY0" fmla="*/ 0 h 3772838"/>
              <a:gd name="connsiteX1" fmla="*/ 2109942 w 2482294"/>
              <a:gd name="connsiteY1" fmla="*/ 92586 h 3772838"/>
              <a:gd name="connsiteX2" fmla="*/ 2482294 w 2482294"/>
              <a:gd name="connsiteY2" fmla="*/ 464938 h 3772838"/>
              <a:gd name="connsiteX3" fmla="*/ 2482294 w 2482294"/>
              <a:gd name="connsiteY3" fmla="*/ 3307900 h 3772838"/>
              <a:gd name="connsiteX4" fmla="*/ 2109942 w 2482294"/>
              <a:gd name="connsiteY4" fmla="*/ 3680252 h 3772838"/>
              <a:gd name="connsiteX5" fmla="*/ 1662896 w 2482294"/>
              <a:gd name="connsiteY5" fmla="*/ 3680252 h 3772838"/>
              <a:gd name="connsiteX6" fmla="*/ 92586 w 2482294"/>
              <a:gd name="connsiteY6" fmla="*/ 2109942 h 3772838"/>
              <a:gd name="connsiteX7" fmla="*/ 92586 w 2482294"/>
              <a:gd name="connsiteY7" fmla="*/ 1662896 h 3772838"/>
              <a:gd name="connsiteX8" fmla="*/ 1662896 w 2482294"/>
              <a:gd name="connsiteY8" fmla="*/ 92586 h 3772838"/>
              <a:gd name="connsiteX9" fmla="*/ 1886419 w 2482294"/>
              <a:gd name="connsiteY9" fmla="*/ 0 h 377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2294" h="3772838">
                <a:moveTo>
                  <a:pt x="1886419" y="0"/>
                </a:moveTo>
                <a:cubicBezTo>
                  <a:pt x="1967318" y="0"/>
                  <a:pt x="2048218" y="30862"/>
                  <a:pt x="2109942" y="92586"/>
                </a:cubicBezTo>
                <a:lnTo>
                  <a:pt x="2482294" y="464938"/>
                </a:lnTo>
                <a:lnTo>
                  <a:pt x="2482294" y="3307900"/>
                </a:lnTo>
                <a:lnTo>
                  <a:pt x="2109942" y="3680252"/>
                </a:lnTo>
                <a:cubicBezTo>
                  <a:pt x="1986494" y="3803700"/>
                  <a:pt x="1786344" y="3803700"/>
                  <a:pt x="1662896" y="3680252"/>
                </a:cubicBezTo>
                <a:lnTo>
                  <a:pt x="92586" y="2109942"/>
                </a:lnTo>
                <a:cubicBezTo>
                  <a:pt x="-30862" y="1986494"/>
                  <a:pt x="-30862" y="1786344"/>
                  <a:pt x="92586" y="1662896"/>
                </a:cubicBezTo>
                <a:lnTo>
                  <a:pt x="1662896" y="92586"/>
                </a:lnTo>
                <a:cubicBezTo>
                  <a:pt x="1724620" y="30862"/>
                  <a:pt x="1805520" y="0"/>
                  <a:pt x="1886419" y="0"/>
                </a:cubicBez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558C64-5F19-44FD-B6CB-6995E80A6FA2}"/>
              </a:ext>
            </a:extLst>
          </p:cNvPr>
          <p:cNvGrpSpPr/>
          <p:nvPr/>
        </p:nvGrpSpPr>
        <p:grpSpPr>
          <a:xfrm>
            <a:off x="5715000" y="1545599"/>
            <a:ext cx="5715000" cy="4605002"/>
            <a:chOff x="631829" y="3155370"/>
            <a:chExt cx="3458504" cy="278677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03C21F7-6F42-4001-9105-1392AB92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883" y="5538847"/>
              <a:ext cx="1174880" cy="372175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ADD212-C9EC-4549-BFBC-540585A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103" y="5908428"/>
              <a:ext cx="1190442" cy="33717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791EF4-39E0-4615-B2DA-2533EE29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397742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A2C0B88-74DA-45C0-BA2B-E2D1881F6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9" y="3155370"/>
              <a:ext cx="3458504" cy="2086515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A22C5B2-38A3-42BA-A2A5-9C226BBC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1816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CBA333A-EC40-4F75-8BEA-578C20AC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13" y="3290235"/>
              <a:ext cx="3205633" cy="337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D9EE697-72E5-4550-BEC8-BBC473AAE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333" y="5052556"/>
              <a:ext cx="1531494" cy="5446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BB6FC8DA-FF34-4385-94AD-1D87B3EE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259" y="3155370"/>
              <a:ext cx="1901074" cy="204501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4247792-27CC-4EFA-A69B-F13112FC2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449691"/>
              </p:ext>
            </p:extLst>
          </p:nvPr>
        </p:nvGraphicFramePr>
        <p:xfrm>
          <a:off x="6527800" y="1948554"/>
          <a:ext cx="4045465" cy="2696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F4CA26-D2F0-4BB4-90D9-BDD68DA84DE4}"/>
              </a:ext>
            </a:extLst>
          </p:cNvPr>
          <p:cNvSpPr/>
          <p:nvPr/>
        </p:nvSpPr>
        <p:spPr>
          <a:xfrm>
            <a:off x="0" y="4664061"/>
            <a:ext cx="747365" cy="1640222"/>
          </a:xfrm>
          <a:custGeom>
            <a:avLst/>
            <a:gdLst>
              <a:gd name="connsiteX0" fmla="*/ 0 w 747365"/>
              <a:gd name="connsiteY0" fmla="*/ 0 h 1640222"/>
              <a:gd name="connsiteX1" fmla="*/ 695927 w 747365"/>
              <a:gd name="connsiteY1" fmla="*/ 695927 h 1640222"/>
              <a:gd name="connsiteX2" fmla="*/ 695927 w 747365"/>
              <a:gd name="connsiteY2" fmla="*/ 944295 h 1640222"/>
              <a:gd name="connsiteX3" fmla="*/ 0 w 747365"/>
              <a:gd name="connsiteY3" fmla="*/ 1640222 h 1640222"/>
              <a:gd name="connsiteX4" fmla="*/ 0 w 747365"/>
              <a:gd name="connsiteY4" fmla="*/ 0 h 164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365" h="1640222">
                <a:moveTo>
                  <a:pt x="0" y="0"/>
                </a:moveTo>
                <a:lnTo>
                  <a:pt x="695927" y="695927"/>
                </a:lnTo>
                <a:cubicBezTo>
                  <a:pt x="764512" y="764512"/>
                  <a:pt x="764512" y="875710"/>
                  <a:pt x="695927" y="944295"/>
                </a:cubicBezTo>
                <a:lnTo>
                  <a:pt x="0" y="1640222"/>
                </a:lnTo>
                <a:lnTo>
                  <a:pt x="0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8722C52-9CB4-45C1-82EB-9196F64DC3D7}"/>
              </a:ext>
            </a:extLst>
          </p:cNvPr>
          <p:cNvSpPr/>
          <p:nvPr/>
        </p:nvSpPr>
        <p:spPr>
          <a:xfrm>
            <a:off x="869631" y="1235756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FC803C-5FC7-4A18-BA6E-5DBD33A7F1C0}"/>
              </a:ext>
            </a:extLst>
          </p:cNvPr>
          <p:cNvSpPr/>
          <p:nvPr/>
        </p:nvSpPr>
        <p:spPr>
          <a:xfrm>
            <a:off x="869631" y="2832238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433DA3-7C45-4A76-A8BA-7C9E688B75A7}"/>
              </a:ext>
            </a:extLst>
          </p:cNvPr>
          <p:cNvSpPr/>
          <p:nvPr/>
        </p:nvSpPr>
        <p:spPr>
          <a:xfrm>
            <a:off x="869631" y="4428720"/>
            <a:ext cx="2032000" cy="11176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A95B40-5207-47C4-80D3-12F9AAE78F33}"/>
              </a:ext>
            </a:extLst>
          </p:cNvPr>
          <p:cNvGrpSpPr/>
          <p:nvPr/>
        </p:nvGrpSpPr>
        <p:grpSpPr>
          <a:xfrm>
            <a:off x="304800" y="666751"/>
            <a:ext cx="12527730" cy="5695950"/>
            <a:chOff x="1250950" y="914400"/>
            <a:chExt cx="6398080" cy="2908996"/>
          </a:xfrm>
          <a:effectLst/>
        </p:grpSpPr>
        <p:sp>
          <p:nvSpPr>
            <p:cNvPr id="19" name="Rounded Rectangle 22">
              <a:extLst>
                <a:ext uri="{FF2B5EF4-FFF2-40B4-BE49-F238E27FC236}">
                  <a16:creationId xmlns:a16="http://schemas.microsoft.com/office/drawing/2014/main" id="{C1454E1C-BFBC-4A22-856A-E784DC9F0092}"/>
                </a:ext>
              </a:extLst>
            </p:cNvPr>
            <p:cNvSpPr/>
            <p:nvPr/>
          </p:nvSpPr>
          <p:spPr>
            <a:xfrm>
              <a:off x="1257299" y="3740139"/>
              <a:ext cx="6391731" cy="832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23">
              <a:extLst>
                <a:ext uri="{FF2B5EF4-FFF2-40B4-BE49-F238E27FC236}">
                  <a16:creationId xmlns:a16="http://schemas.microsoft.com/office/drawing/2014/main" id="{26DAC503-35EF-4C7A-98E1-7C2E500B299D}"/>
                </a:ext>
              </a:extLst>
            </p:cNvPr>
            <p:cNvSpPr/>
            <p:nvPr/>
          </p:nvSpPr>
          <p:spPr>
            <a:xfrm>
              <a:off x="2209800" y="914400"/>
              <a:ext cx="4605211" cy="2757714"/>
            </a:xfrm>
            <a:prstGeom prst="round2SameRect">
              <a:avLst>
                <a:gd name="adj1" fmla="val 5842"/>
                <a:gd name="adj2" fmla="val 0"/>
              </a:avLst>
            </a:prstGeom>
            <a:gradFill>
              <a:gsLst>
                <a:gs pos="0">
                  <a:schemeClr val="tx1"/>
                </a:gs>
                <a:gs pos="5000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38100">
              <a:gradFill flip="none" rotWithShape="1">
                <a:gsLst>
                  <a:gs pos="0">
                    <a:schemeClr val="bg1">
                      <a:lumMod val="79000"/>
                    </a:schemeClr>
                  </a:gs>
                  <a:gs pos="100000">
                    <a:schemeClr val="bg1">
                      <a:lumMod val="87000"/>
                    </a:schemeClr>
                  </a:gs>
                  <a:gs pos="51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</a:ln>
            <a:effectLst/>
            <a:scene3d>
              <a:camera prst="orthographicFront"/>
              <a:lightRig rig="threePt" dir="t"/>
            </a:scene3d>
            <a:sp3d>
              <a:bevelT w="50800" h="508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53BCE3-CE7E-43A5-9A5C-DE2189790136}"/>
                </a:ext>
              </a:extLst>
            </p:cNvPr>
            <p:cNvSpPr/>
            <p:nvPr/>
          </p:nvSpPr>
          <p:spPr>
            <a:xfrm>
              <a:off x="2340705" y="1074057"/>
              <a:ext cx="4343400" cy="24350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C5411E-69A4-4222-B2CF-3312C24728B1}"/>
                </a:ext>
              </a:extLst>
            </p:cNvPr>
            <p:cNvSpPr/>
            <p:nvPr/>
          </p:nvSpPr>
          <p:spPr>
            <a:xfrm>
              <a:off x="1257299" y="3659415"/>
              <a:ext cx="6391729" cy="12541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43DFE1-83F6-43B2-93D7-B7EBB773F982}"/>
                </a:ext>
              </a:extLst>
            </p:cNvPr>
            <p:cNvCxnSpPr/>
            <p:nvPr/>
          </p:nvCxnSpPr>
          <p:spPr>
            <a:xfrm>
              <a:off x="1250950" y="3775402"/>
              <a:ext cx="6391729" cy="0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83000"/>
                      <a:alpha val="46000"/>
                    </a:schemeClr>
                  </a:gs>
                </a:gsLst>
                <a:lin ang="10800000" scaled="1"/>
                <a:tileRect/>
              </a:gradFill>
            </a:ln>
            <a:effectLst>
              <a:outerShdw blurRad="12700" dir="5400000" algn="t" rotWithShape="0">
                <a:schemeClr val="bg1">
                  <a:lumMod val="75000"/>
                  <a:alpha val="64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3D1BE8A8-DA1B-423B-9829-BFA00D53EEEB}"/>
                </a:ext>
              </a:extLst>
            </p:cNvPr>
            <p:cNvSpPr/>
            <p:nvPr/>
          </p:nvSpPr>
          <p:spPr>
            <a:xfrm>
              <a:off x="7085489" y="3730171"/>
              <a:ext cx="267654" cy="365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ingle Corner Rectangle 28">
              <a:extLst>
                <a:ext uri="{FF2B5EF4-FFF2-40B4-BE49-F238E27FC236}">
                  <a16:creationId xmlns:a16="http://schemas.microsoft.com/office/drawing/2014/main" id="{848914F0-4B71-4120-8AAC-B1AC18F5E0D0}"/>
                </a:ext>
              </a:extLst>
            </p:cNvPr>
            <p:cNvSpPr/>
            <p:nvPr/>
          </p:nvSpPr>
          <p:spPr>
            <a:xfrm rot="10800000" flipH="1">
              <a:off x="7366908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64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ingle Corner Rectangle 29">
              <a:extLst>
                <a:ext uri="{FF2B5EF4-FFF2-40B4-BE49-F238E27FC236}">
                  <a16:creationId xmlns:a16="http://schemas.microsoft.com/office/drawing/2014/main" id="{9C0D9DD6-12DD-4898-ACA1-6EA3DAB989C9}"/>
                </a:ext>
              </a:extLst>
            </p:cNvPr>
            <p:cNvSpPr/>
            <p:nvPr/>
          </p:nvSpPr>
          <p:spPr>
            <a:xfrm rot="10800000">
              <a:off x="1257295" y="3659414"/>
              <a:ext cx="282121" cy="163982"/>
            </a:xfrm>
            <a:prstGeom prst="round1Rect">
              <a:avLst>
                <a:gd name="adj" fmla="val 21302"/>
              </a:avLst>
            </a:prstGeom>
            <a:gradFill>
              <a:gsLst>
                <a:gs pos="0">
                  <a:schemeClr val="bg1">
                    <a:alpha val="27000"/>
                  </a:schemeClr>
                </a:gs>
                <a:gs pos="100000">
                  <a:schemeClr val="bg1">
                    <a:lumMod val="83000"/>
                    <a:alpha val="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 Side Corner Rectangle 30">
              <a:extLst>
                <a:ext uri="{FF2B5EF4-FFF2-40B4-BE49-F238E27FC236}">
                  <a16:creationId xmlns:a16="http://schemas.microsoft.com/office/drawing/2014/main" id="{42757DC2-305F-4D2D-8A0C-0E58CA723687}"/>
                </a:ext>
              </a:extLst>
            </p:cNvPr>
            <p:cNvSpPr/>
            <p:nvPr/>
          </p:nvSpPr>
          <p:spPr>
            <a:xfrm rot="10800000">
              <a:off x="3931784" y="3672340"/>
              <a:ext cx="1042761" cy="67696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254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 Same Side Corner Rectangle 19">
              <a:extLst>
                <a:ext uri="{FF2B5EF4-FFF2-40B4-BE49-F238E27FC236}">
                  <a16:creationId xmlns:a16="http://schemas.microsoft.com/office/drawing/2014/main" id="{D78F18D8-4B90-4730-99AA-0BF8CCFDA4EE}"/>
                </a:ext>
              </a:extLst>
            </p:cNvPr>
            <p:cNvSpPr/>
            <p:nvPr/>
          </p:nvSpPr>
          <p:spPr>
            <a:xfrm>
              <a:off x="4574594" y="914400"/>
              <a:ext cx="2240418" cy="2757714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7714">
                  <a:moveTo>
                    <a:pt x="1147198" y="0"/>
                  </a:moveTo>
                  <a:lnTo>
                    <a:pt x="1836097" y="0"/>
                  </a:lnTo>
                  <a:cubicBezTo>
                    <a:pt x="1925073" y="0"/>
                    <a:pt x="1997203" y="72130"/>
                    <a:pt x="1997203" y="161106"/>
                  </a:cubicBezTo>
                  <a:lnTo>
                    <a:pt x="1997203" y="2757714"/>
                  </a:lnTo>
                  <a:lnTo>
                    <a:pt x="1997203" y="2757714"/>
                  </a:lnTo>
                  <a:lnTo>
                    <a:pt x="0" y="2732314"/>
                  </a:lnTo>
                  <a:lnTo>
                    <a:pt x="1147198" y="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B8C39A2F-EB98-421A-9196-A1F82FA0CF1A}"/>
              </a:ext>
            </a:extLst>
          </p:cNvPr>
          <p:cNvSpPr/>
          <p:nvPr/>
        </p:nvSpPr>
        <p:spPr>
          <a:xfrm>
            <a:off x="956403" y="1329942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BABAAE-D145-4E69-9C95-2BF9E7E8DBE7}"/>
              </a:ext>
            </a:extLst>
          </p:cNvPr>
          <p:cNvSpPr/>
          <p:nvPr/>
        </p:nvSpPr>
        <p:spPr>
          <a:xfrm>
            <a:off x="956403" y="2926424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EAFB8C-B68B-4DDE-875A-CD4EB5E2AFA4}"/>
              </a:ext>
            </a:extLst>
          </p:cNvPr>
          <p:cNvSpPr/>
          <p:nvPr/>
        </p:nvSpPr>
        <p:spPr>
          <a:xfrm>
            <a:off x="956403" y="4522906"/>
            <a:ext cx="929228" cy="9292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340DAF-B574-4E29-BCFD-75116FFA2F8E}"/>
              </a:ext>
            </a:extLst>
          </p:cNvPr>
          <p:cNvGrpSpPr/>
          <p:nvPr/>
        </p:nvGrpSpPr>
        <p:grpSpPr>
          <a:xfrm>
            <a:off x="1247178" y="4814641"/>
            <a:ext cx="347678" cy="345758"/>
            <a:chOff x="5465763" y="3068638"/>
            <a:chExt cx="287337" cy="285750"/>
          </a:xfrm>
          <a:solidFill>
            <a:srgbClr val="7F7F7F"/>
          </a:solidFill>
        </p:grpSpPr>
        <p:sp>
          <p:nvSpPr>
            <p:cNvPr id="37" name="Freeform 617">
              <a:extLst>
                <a:ext uri="{FF2B5EF4-FFF2-40B4-BE49-F238E27FC236}">
                  <a16:creationId xmlns:a16="http://schemas.microsoft.com/office/drawing/2014/main" id="{560F0304-DB18-4871-9394-DA353CAE4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18">
              <a:extLst>
                <a:ext uri="{FF2B5EF4-FFF2-40B4-BE49-F238E27FC236}">
                  <a16:creationId xmlns:a16="http://schemas.microsoft.com/office/drawing/2014/main" id="{F24D198E-92D9-4A19-8B75-61FB0D9B1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19">
              <a:extLst>
                <a:ext uri="{FF2B5EF4-FFF2-40B4-BE49-F238E27FC236}">
                  <a16:creationId xmlns:a16="http://schemas.microsoft.com/office/drawing/2014/main" id="{3B0BF256-8DAA-4CDF-8652-6DCD8C7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20">
              <a:extLst>
                <a:ext uri="{FF2B5EF4-FFF2-40B4-BE49-F238E27FC236}">
                  <a16:creationId xmlns:a16="http://schemas.microsoft.com/office/drawing/2014/main" id="{686DAC32-9C84-4DC9-88C6-7E85E274D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21">
              <a:extLst>
                <a:ext uri="{FF2B5EF4-FFF2-40B4-BE49-F238E27FC236}">
                  <a16:creationId xmlns:a16="http://schemas.microsoft.com/office/drawing/2014/main" id="{433A1745-F3E6-4D9F-AE78-D0669E736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22">
              <a:extLst>
                <a:ext uri="{FF2B5EF4-FFF2-40B4-BE49-F238E27FC236}">
                  <a16:creationId xmlns:a16="http://schemas.microsoft.com/office/drawing/2014/main" id="{CF743A6A-34E4-4283-A2FA-73DA2A8E7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3">
              <a:extLst>
                <a:ext uri="{FF2B5EF4-FFF2-40B4-BE49-F238E27FC236}">
                  <a16:creationId xmlns:a16="http://schemas.microsoft.com/office/drawing/2014/main" id="{EE7D9486-123C-45C9-BDB3-DA00258A9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24">
              <a:extLst>
                <a:ext uri="{FF2B5EF4-FFF2-40B4-BE49-F238E27FC236}">
                  <a16:creationId xmlns:a16="http://schemas.microsoft.com/office/drawing/2014/main" id="{B5DFBDB0-3DFF-4D8F-BEC2-904636867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25">
              <a:extLst>
                <a:ext uri="{FF2B5EF4-FFF2-40B4-BE49-F238E27FC236}">
                  <a16:creationId xmlns:a16="http://schemas.microsoft.com/office/drawing/2014/main" id="{94374C16-9B1D-4DD6-A4B6-930D71F94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34B159-E7DC-4D75-9BE6-B7C7C24BB9DF}"/>
              </a:ext>
            </a:extLst>
          </p:cNvPr>
          <p:cNvGrpSpPr/>
          <p:nvPr/>
        </p:nvGrpSpPr>
        <p:grpSpPr>
          <a:xfrm>
            <a:off x="1275991" y="3220080"/>
            <a:ext cx="290052" cy="341916"/>
            <a:chOff x="2627313" y="3071813"/>
            <a:chExt cx="239713" cy="282575"/>
          </a:xfrm>
          <a:solidFill>
            <a:srgbClr val="404040"/>
          </a:solidFill>
        </p:grpSpPr>
        <p:sp>
          <p:nvSpPr>
            <p:cNvPr id="47" name="Freeform 747">
              <a:extLst>
                <a:ext uri="{FF2B5EF4-FFF2-40B4-BE49-F238E27FC236}">
                  <a16:creationId xmlns:a16="http://schemas.microsoft.com/office/drawing/2014/main" id="{DA05B168-1E9F-4460-A1FD-380F7A803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071813"/>
              <a:ext cx="115888" cy="125413"/>
            </a:xfrm>
            <a:custGeom>
              <a:avLst/>
              <a:gdLst>
                <a:gd name="T0" fmla="*/ 352 w 361"/>
                <a:gd name="T1" fmla="*/ 21 h 396"/>
                <a:gd name="T2" fmla="*/ 347 w 361"/>
                <a:gd name="T3" fmla="*/ 20 h 396"/>
                <a:gd name="T4" fmla="*/ 343 w 361"/>
                <a:gd name="T5" fmla="*/ 20 h 396"/>
                <a:gd name="T6" fmla="*/ 339 w 361"/>
                <a:gd name="T7" fmla="*/ 22 h 396"/>
                <a:gd name="T8" fmla="*/ 336 w 361"/>
                <a:gd name="T9" fmla="*/ 24 h 396"/>
                <a:gd name="T10" fmla="*/ 321 w 361"/>
                <a:gd name="T11" fmla="*/ 39 h 396"/>
                <a:gd name="T12" fmla="*/ 305 w 361"/>
                <a:gd name="T13" fmla="*/ 51 h 396"/>
                <a:gd name="T14" fmla="*/ 290 w 361"/>
                <a:gd name="T15" fmla="*/ 61 h 396"/>
                <a:gd name="T16" fmla="*/ 273 w 361"/>
                <a:gd name="T17" fmla="*/ 68 h 396"/>
                <a:gd name="T18" fmla="*/ 256 w 361"/>
                <a:gd name="T19" fmla="*/ 74 h 396"/>
                <a:gd name="T20" fmla="*/ 238 w 361"/>
                <a:gd name="T21" fmla="*/ 78 h 396"/>
                <a:gd name="T22" fmla="*/ 218 w 361"/>
                <a:gd name="T23" fmla="*/ 80 h 396"/>
                <a:gd name="T24" fmla="*/ 195 w 361"/>
                <a:gd name="T25" fmla="*/ 80 h 396"/>
                <a:gd name="T26" fmla="*/ 181 w 361"/>
                <a:gd name="T27" fmla="*/ 80 h 396"/>
                <a:gd name="T28" fmla="*/ 167 w 361"/>
                <a:gd name="T29" fmla="*/ 79 h 396"/>
                <a:gd name="T30" fmla="*/ 153 w 361"/>
                <a:gd name="T31" fmla="*/ 77 h 396"/>
                <a:gd name="T32" fmla="*/ 139 w 361"/>
                <a:gd name="T33" fmla="*/ 75 h 396"/>
                <a:gd name="T34" fmla="*/ 125 w 361"/>
                <a:gd name="T35" fmla="*/ 71 h 396"/>
                <a:gd name="T36" fmla="*/ 112 w 361"/>
                <a:gd name="T37" fmla="*/ 67 h 396"/>
                <a:gd name="T38" fmla="*/ 99 w 361"/>
                <a:gd name="T39" fmla="*/ 63 h 396"/>
                <a:gd name="T40" fmla="*/ 86 w 361"/>
                <a:gd name="T41" fmla="*/ 58 h 396"/>
                <a:gd name="T42" fmla="*/ 73 w 361"/>
                <a:gd name="T43" fmla="*/ 52 h 396"/>
                <a:gd name="T44" fmla="*/ 60 w 361"/>
                <a:gd name="T45" fmla="*/ 46 h 396"/>
                <a:gd name="T46" fmla="*/ 48 w 361"/>
                <a:gd name="T47" fmla="*/ 39 h 396"/>
                <a:gd name="T48" fmla="*/ 38 w 361"/>
                <a:gd name="T49" fmla="*/ 32 h 396"/>
                <a:gd name="T50" fmla="*/ 27 w 361"/>
                <a:gd name="T51" fmla="*/ 24 h 396"/>
                <a:gd name="T52" fmla="*/ 17 w 361"/>
                <a:gd name="T53" fmla="*/ 17 h 396"/>
                <a:gd name="T54" fmla="*/ 7 w 361"/>
                <a:gd name="T55" fmla="*/ 8 h 396"/>
                <a:gd name="T56" fmla="*/ 0 w 361"/>
                <a:gd name="T57" fmla="*/ 0 h 396"/>
                <a:gd name="T58" fmla="*/ 0 w 361"/>
                <a:gd name="T59" fmla="*/ 396 h 396"/>
                <a:gd name="T60" fmla="*/ 361 w 361"/>
                <a:gd name="T61" fmla="*/ 396 h 396"/>
                <a:gd name="T62" fmla="*/ 361 w 361"/>
                <a:gd name="T63" fmla="*/ 35 h 396"/>
                <a:gd name="T64" fmla="*/ 360 w 361"/>
                <a:gd name="T65" fmla="*/ 31 h 396"/>
                <a:gd name="T66" fmla="*/ 358 w 361"/>
                <a:gd name="T67" fmla="*/ 26 h 396"/>
                <a:gd name="T68" fmla="*/ 356 w 361"/>
                <a:gd name="T69" fmla="*/ 23 h 396"/>
                <a:gd name="T70" fmla="*/ 352 w 361"/>
                <a:gd name="T71" fmla="*/ 2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6">
                  <a:moveTo>
                    <a:pt x="352" y="21"/>
                  </a:moveTo>
                  <a:lnTo>
                    <a:pt x="347" y="20"/>
                  </a:lnTo>
                  <a:lnTo>
                    <a:pt x="343" y="20"/>
                  </a:lnTo>
                  <a:lnTo>
                    <a:pt x="339" y="22"/>
                  </a:lnTo>
                  <a:lnTo>
                    <a:pt x="336" y="24"/>
                  </a:lnTo>
                  <a:lnTo>
                    <a:pt x="321" y="39"/>
                  </a:lnTo>
                  <a:lnTo>
                    <a:pt x="305" y="51"/>
                  </a:lnTo>
                  <a:lnTo>
                    <a:pt x="290" y="61"/>
                  </a:lnTo>
                  <a:lnTo>
                    <a:pt x="273" y="68"/>
                  </a:lnTo>
                  <a:lnTo>
                    <a:pt x="256" y="74"/>
                  </a:lnTo>
                  <a:lnTo>
                    <a:pt x="238" y="78"/>
                  </a:lnTo>
                  <a:lnTo>
                    <a:pt x="218" y="80"/>
                  </a:lnTo>
                  <a:lnTo>
                    <a:pt x="195" y="80"/>
                  </a:lnTo>
                  <a:lnTo>
                    <a:pt x="181" y="80"/>
                  </a:lnTo>
                  <a:lnTo>
                    <a:pt x="167" y="79"/>
                  </a:lnTo>
                  <a:lnTo>
                    <a:pt x="153" y="77"/>
                  </a:lnTo>
                  <a:lnTo>
                    <a:pt x="139" y="75"/>
                  </a:lnTo>
                  <a:lnTo>
                    <a:pt x="125" y="71"/>
                  </a:lnTo>
                  <a:lnTo>
                    <a:pt x="112" y="67"/>
                  </a:lnTo>
                  <a:lnTo>
                    <a:pt x="99" y="63"/>
                  </a:lnTo>
                  <a:lnTo>
                    <a:pt x="86" y="58"/>
                  </a:lnTo>
                  <a:lnTo>
                    <a:pt x="73" y="52"/>
                  </a:lnTo>
                  <a:lnTo>
                    <a:pt x="60" y="46"/>
                  </a:lnTo>
                  <a:lnTo>
                    <a:pt x="48" y="39"/>
                  </a:lnTo>
                  <a:lnTo>
                    <a:pt x="38" y="32"/>
                  </a:lnTo>
                  <a:lnTo>
                    <a:pt x="27" y="24"/>
                  </a:lnTo>
                  <a:lnTo>
                    <a:pt x="17" y="17"/>
                  </a:lnTo>
                  <a:lnTo>
                    <a:pt x="7" y="8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361" y="396"/>
                  </a:lnTo>
                  <a:lnTo>
                    <a:pt x="361" y="35"/>
                  </a:lnTo>
                  <a:lnTo>
                    <a:pt x="360" y="31"/>
                  </a:lnTo>
                  <a:lnTo>
                    <a:pt x="358" y="26"/>
                  </a:lnTo>
                  <a:lnTo>
                    <a:pt x="356" y="23"/>
                  </a:lnTo>
                  <a:lnTo>
                    <a:pt x="35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48">
              <a:extLst>
                <a:ext uri="{FF2B5EF4-FFF2-40B4-BE49-F238E27FC236}">
                  <a16:creationId xmlns:a16="http://schemas.microsoft.com/office/drawing/2014/main" id="{9E7D57B1-B4D4-414C-A0D8-33BDD029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206750"/>
              <a:ext cx="114300" cy="147638"/>
            </a:xfrm>
            <a:custGeom>
              <a:avLst/>
              <a:gdLst>
                <a:gd name="T0" fmla="*/ 0 w 361"/>
                <a:gd name="T1" fmla="*/ 152 h 464"/>
                <a:gd name="T2" fmla="*/ 0 w 361"/>
                <a:gd name="T3" fmla="*/ 153 h 464"/>
                <a:gd name="T4" fmla="*/ 0 w 361"/>
                <a:gd name="T5" fmla="*/ 154 h 464"/>
                <a:gd name="T6" fmla="*/ 3 w 361"/>
                <a:gd name="T7" fmla="*/ 166 h 464"/>
                <a:gd name="T8" fmla="*/ 12 w 361"/>
                <a:gd name="T9" fmla="*/ 192 h 464"/>
                <a:gd name="T10" fmla="*/ 20 w 361"/>
                <a:gd name="T11" fmla="*/ 211 h 464"/>
                <a:gd name="T12" fmla="*/ 31 w 361"/>
                <a:gd name="T13" fmla="*/ 231 h 464"/>
                <a:gd name="T14" fmla="*/ 45 w 361"/>
                <a:gd name="T15" fmla="*/ 253 h 464"/>
                <a:gd name="T16" fmla="*/ 61 w 361"/>
                <a:gd name="T17" fmla="*/ 277 h 464"/>
                <a:gd name="T18" fmla="*/ 71 w 361"/>
                <a:gd name="T19" fmla="*/ 289 h 464"/>
                <a:gd name="T20" fmla="*/ 82 w 361"/>
                <a:gd name="T21" fmla="*/ 302 h 464"/>
                <a:gd name="T22" fmla="*/ 94 w 361"/>
                <a:gd name="T23" fmla="*/ 314 h 464"/>
                <a:gd name="T24" fmla="*/ 107 w 361"/>
                <a:gd name="T25" fmla="*/ 327 h 464"/>
                <a:gd name="T26" fmla="*/ 121 w 361"/>
                <a:gd name="T27" fmla="*/ 339 h 464"/>
                <a:gd name="T28" fmla="*/ 136 w 361"/>
                <a:gd name="T29" fmla="*/ 352 h 464"/>
                <a:gd name="T30" fmla="*/ 152 w 361"/>
                <a:gd name="T31" fmla="*/ 364 h 464"/>
                <a:gd name="T32" fmla="*/ 170 w 361"/>
                <a:gd name="T33" fmla="*/ 377 h 464"/>
                <a:gd name="T34" fmla="*/ 188 w 361"/>
                <a:gd name="T35" fmla="*/ 389 h 464"/>
                <a:gd name="T36" fmla="*/ 209 w 361"/>
                <a:gd name="T37" fmla="*/ 401 h 464"/>
                <a:gd name="T38" fmla="*/ 230 w 361"/>
                <a:gd name="T39" fmla="*/ 412 h 464"/>
                <a:gd name="T40" fmla="*/ 254 w 361"/>
                <a:gd name="T41" fmla="*/ 423 h 464"/>
                <a:gd name="T42" fmla="*/ 278 w 361"/>
                <a:gd name="T43" fmla="*/ 434 h 464"/>
                <a:gd name="T44" fmla="*/ 304 w 361"/>
                <a:gd name="T45" fmla="*/ 445 h 464"/>
                <a:gd name="T46" fmla="*/ 332 w 361"/>
                <a:gd name="T47" fmla="*/ 454 h 464"/>
                <a:gd name="T48" fmla="*/ 361 w 361"/>
                <a:gd name="T49" fmla="*/ 464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15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152"/>
                  </a:moveTo>
                  <a:lnTo>
                    <a:pt x="0" y="153"/>
                  </a:lnTo>
                  <a:lnTo>
                    <a:pt x="0" y="154"/>
                  </a:lnTo>
                  <a:lnTo>
                    <a:pt x="3" y="166"/>
                  </a:lnTo>
                  <a:lnTo>
                    <a:pt x="12" y="192"/>
                  </a:lnTo>
                  <a:lnTo>
                    <a:pt x="20" y="211"/>
                  </a:lnTo>
                  <a:lnTo>
                    <a:pt x="31" y="231"/>
                  </a:lnTo>
                  <a:lnTo>
                    <a:pt x="45" y="253"/>
                  </a:lnTo>
                  <a:lnTo>
                    <a:pt x="61" y="277"/>
                  </a:lnTo>
                  <a:lnTo>
                    <a:pt x="71" y="289"/>
                  </a:lnTo>
                  <a:lnTo>
                    <a:pt x="82" y="302"/>
                  </a:lnTo>
                  <a:lnTo>
                    <a:pt x="94" y="314"/>
                  </a:lnTo>
                  <a:lnTo>
                    <a:pt x="107" y="327"/>
                  </a:lnTo>
                  <a:lnTo>
                    <a:pt x="121" y="339"/>
                  </a:lnTo>
                  <a:lnTo>
                    <a:pt x="136" y="352"/>
                  </a:lnTo>
                  <a:lnTo>
                    <a:pt x="152" y="364"/>
                  </a:lnTo>
                  <a:lnTo>
                    <a:pt x="170" y="377"/>
                  </a:lnTo>
                  <a:lnTo>
                    <a:pt x="188" y="389"/>
                  </a:lnTo>
                  <a:lnTo>
                    <a:pt x="209" y="401"/>
                  </a:lnTo>
                  <a:lnTo>
                    <a:pt x="230" y="412"/>
                  </a:lnTo>
                  <a:lnTo>
                    <a:pt x="254" y="423"/>
                  </a:lnTo>
                  <a:lnTo>
                    <a:pt x="278" y="434"/>
                  </a:lnTo>
                  <a:lnTo>
                    <a:pt x="304" y="445"/>
                  </a:lnTo>
                  <a:lnTo>
                    <a:pt x="332" y="454"/>
                  </a:lnTo>
                  <a:lnTo>
                    <a:pt x="361" y="464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49">
              <a:extLst>
                <a:ext uri="{FF2B5EF4-FFF2-40B4-BE49-F238E27FC236}">
                  <a16:creationId xmlns:a16="http://schemas.microsoft.com/office/drawing/2014/main" id="{52863FE1-5CD0-43B1-947A-D15784807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3071813"/>
              <a:ext cx="114300" cy="125413"/>
            </a:xfrm>
            <a:custGeom>
              <a:avLst/>
              <a:gdLst>
                <a:gd name="T0" fmla="*/ 165 w 361"/>
                <a:gd name="T1" fmla="*/ 81 h 397"/>
                <a:gd name="T2" fmla="*/ 143 w 361"/>
                <a:gd name="T3" fmla="*/ 81 h 397"/>
                <a:gd name="T4" fmla="*/ 123 w 361"/>
                <a:gd name="T5" fmla="*/ 79 h 397"/>
                <a:gd name="T6" fmla="*/ 105 w 361"/>
                <a:gd name="T7" fmla="*/ 75 h 397"/>
                <a:gd name="T8" fmla="*/ 87 w 361"/>
                <a:gd name="T9" fmla="*/ 69 h 397"/>
                <a:gd name="T10" fmla="*/ 71 w 361"/>
                <a:gd name="T11" fmla="*/ 62 h 397"/>
                <a:gd name="T12" fmla="*/ 55 w 361"/>
                <a:gd name="T13" fmla="*/ 52 h 397"/>
                <a:gd name="T14" fmla="*/ 40 w 361"/>
                <a:gd name="T15" fmla="*/ 40 h 397"/>
                <a:gd name="T16" fmla="*/ 25 w 361"/>
                <a:gd name="T17" fmla="*/ 25 h 397"/>
                <a:gd name="T18" fmla="*/ 22 w 361"/>
                <a:gd name="T19" fmla="*/ 23 h 397"/>
                <a:gd name="T20" fmla="*/ 18 w 361"/>
                <a:gd name="T21" fmla="*/ 21 h 397"/>
                <a:gd name="T22" fmla="*/ 13 w 361"/>
                <a:gd name="T23" fmla="*/ 21 h 397"/>
                <a:gd name="T24" fmla="*/ 9 w 361"/>
                <a:gd name="T25" fmla="*/ 22 h 397"/>
                <a:gd name="T26" fmla="*/ 5 w 361"/>
                <a:gd name="T27" fmla="*/ 24 h 397"/>
                <a:gd name="T28" fmla="*/ 2 w 361"/>
                <a:gd name="T29" fmla="*/ 27 h 397"/>
                <a:gd name="T30" fmla="*/ 1 w 361"/>
                <a:gd name="T31" fmla="*/ 32 h 397"/>
                <a:gd name="T32" fmla="*/ 0 w 361"/>
                <a:gd name="T33" fmla="*/ 36 h 397"/>
                <a:gd name="T34" fmla="*/ 0 w 361"/>
                <a:gd name="T35" fmla="*/ 397 h 397"/>
                <a:gd name="T36" fmla="*/ 361 w 361"/>
                <a:gd name="T37" fmla="*/ 397 h 397"/>
                <a:gd name="T38" fmla="*/ 361 w 361"/>
                <a:gd name="T39" fmla="*/ 0 h 397"/>
                <a:gd name="T40" fmla="*/ 352 w 361"/>
                <a:gd name="T41" fmla="*/ 8 h 397"/>
                <a:gd name="T42" fmla="*/ 344 w 361"/>
                <a:gd name="T43" fmla="*/ 17 h 397"/>
                <a:gd name="T44" fmla="*/ 334 w 361"/>
                <a:gd name="T45" fmla="*/ 25 h 397"/>
                <a:gd name="T46" fmla="*/ 323 w 361"/>
                <a:gd name="T47" fmla="*/ 33 h 397"/>
                <a:gd name="T48" fmla="*/ 313 w 361"/>
                <a:gd name="T49" fmla="*/ 40 h 397"/>
                <a:gd name="T50" fmla="*/ 301 w 361"/>
                <a:gd name="T51" fmla="*/ 47 h 397"/>
                <a:gd name="T52" fmla="*/ 288 w 361"/>
                <a:gd name="T53" fmla="*/ 53 h 397"/>
                <a:gd name="T54" fmla="*/ 275 w 361"/>
                <a:gd name="T55" fmla="*/ 59 h 397"/>
                <a:gd name="T56" fmla="*/ 262 w 361"/>
                <a:gd name="T57" fmla="*/ 64 h 397"/>
                <a:gd name="T58" fmla="*/ 248 w 361"/>
                <a:gd name="T59" fmla="*/ 68 h 397"/>
                <a:gd name="T60" fmla="*/ 235 w 361"/>
                <a:gd name="T61" fmla="*/ 72 h 397"/>
                <a:gd name="T62" fmla="*/ 222 w 361"/>
                <a:gd name="T63" fmla="*/ 76 h 397"/>
                <a:gd name="T64" fmla="*/ 208 w 361"/>
                <a:gd name="T65" fmla="*/ 78 h 397"/>
                <a:gd name="T66" fmla="*/ 194 w 361"/>
                <a:gd name="T67" fmla="*/ 80 h 397"/>
                <a:gd name="T68" fmla="*/ 179 w 361"/>
                <a:gd name="T69" fmla="*/ 81 h 397"/>
                <a:gd name="T70" fmla="*/ 165 w 361"/>
                <a:gd name="T71" fmla="*/ 8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97">
                  <a:moveTo>
                    <a:pt x="165" y="81"/>
                  </a:moveTo>
                  <a:lnTo>
                    <a:pt x="143" y="81"/>
                  </a:lnTo>
                  <a:lnTo>
                    <a:pt x="123" y="79"/>
                  </a:lnTo>
                  <a:lnTo>
                    <a:pt x="105" y="75"/>
                  </a:lnTo>
                  <a:lnTo>
                    <a:pt x="87" y="69"/>
                  </a:lnTo>
                  <a:lnTo>
                    <a:pt x="71" y="62"/>
                  </a:lnTo>
                  <a:lnTo>
                    <a:pt x="55" y="52"/>
                  </a:lnTo>
                  <a:lnTo>
                    <a:pt x="40" y="40"/>
                  </a:lnTo>
                  <a:lnTo>
                    <a:pt x="25" y="25"/>
                  </a:lnTo>
                  <a:lnTo>
                    <a:pt x="22" y="23"/>
                  </a:lnTo>
                  <a:lnTo>
                    <a:pt x="18" y="21"/>
                  </a:lnTo>
                  <a:lnTo>
                    <a:pt x="13" y="21"/>
                  </a:lnTo>
                  <a:lnTo>
                    <a:pt x="9" y="22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1" y="32"/>
                  </a:lnTo>
                  <a:lnTo>
                    <a:pt x="0" y="36"/>
                  </a:lnTo>
                  <a:lnTo>
                    <a:pt x="0" y="397"/>
                  </a:lnTo>
                  <a:lnTo>
                    <a:pt x="361" y="397"/>
                  </a:lnTo>
                  <a:lnTo>
                    <a:pt x="361" y="0"/>
                  </a:lnTo>
                  <a:lnTo>
                    <a:pt x="352" y="8"/>
                  </a:lnTo>
                  <a:lnTo>
                    <a:pt x="344" y="17"/>
                  </a:lnTo>
                  <a:lnTo>
                    <a:pt x="334" y="25"/>
                  </a:lnTo>
                  <a:lnTo>
                    <a:pt x="323" y="33"/>
                  </a:lnTo>
                  <a:lnTo>
                    <a:pt x="313" y="40"/>
                  </a:lnTo>
                  <a:lnTo>
                    <a:pt x="301" y="47"/>
                  </a:lnTo>
                  <a:lnTo>
                    <a:pt x="288" y="53"/>
                  </a:lnTo>
                  <a:lnTo>
                    <a:pt x="275" y="59"/>
                  </a:lnTo>
                  <a:lnTo>
                    <a:pt x="262" y="64"/>
                  </a:lnTo>
                  <a:lnTo>
                    <a:pt x="248" y="68"/>
                  </a:lnTo>
                  <a:lnTo>
                    <a:pt x="235" y="72"/>
                  </a:lnTo>
                  <a:lnTo>
                    <a:pt x="222" y="76"/>
                  </a:lnTo>
                  <a:lnTo>
                    <a:pt x="208" y="78"/>
                  </a:lnTo>
                  <a:lnTo>
                    <a:pt x="194" y="80"/>
                  </a:lnTo>
                  <a:lnTo>
                    <a:pt x="179" y="81"/>
                  </a:lnTo>
                  <a:lnTo>
                    <a:pt x="165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50">
              <a:extLst>
                <a:ext uri="{FF2B5EF4-FFF2-40B4-BE49-F238E27FC236}">
                  <a16:creationId xmlns:a16="http://schemas.microsoft.com/office/drawing/2014/main" id="{6B19F8E1-A9A2-4C7C-B4DA-EA52D96D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3206750"/>
              <a:ext cx="115888" cy="147638"/>
            </a:xfrm>
            <a:custGeom>
              <a:avLst/>
              <a:gdLst>
                <a:gd name="T0" fmla="*/ 0 w 361"/>
                <a:gd name="T1" fmla="*/ 464 h 464"/>
                <a:gd name="T2" fmla="*/ 29 w 361"/>
                <a:gd name="T3" fmla="*/ 454 h 464"/>
                <a:gd name="T4" fmla="*/ 57 w 361"/>
                <a:gd name="T5" fmla="*/ 445 h 464"/>
                <a:gd name="T6" fmla="*/ 83 w 361"/>
                <a:gd name="T7" fmla="*/ 434 h 464"/>
                <a:gd name="T8" fmla="*/ 107 w 361"/>
                <a:gd name="T9" fmla="*/ 423 h 464"/>
                <a:gd name="T10" fmla="*/ 130 w 361"/>
                <a:gd name="T11" fmla="*/ 412 h 464"/>
                <a:gd name="T12" fmla="*/ 152 w 361"/>
                <a:gd name="T13" fmla="*/ 401 h 464"/>
                <a:gd name="T14" fmla="*/ 172 w 361"/>
                <a:gd name="T15" fmla="*/ 389 h 464"/>
                <a:gd name="T16" fmla="*/ 191 w 361"/>
                <a:gd name="T17" fmla="*/ 377 h 464"/>
                <a:gd name="T18" fmla="*/ 209 w 361"/>
                <a:gd name="T19" fmla="*/ 364 h 464"/>
                <a:gd name="T20" fmla="*/ 225 w 361"/>
                <a:gd name="T21" fmla="*/ 352 h 464"/>
                <a:gd name="T22" fmla="*/ 240 w 361"/>
                <a:gd name="T23" fmla="*/ 339 h 464"/>
                <a:gd name="T24" fmla="*/ 254 w 361"/>
                <a:gd name="T25" fmla="*/ 327 h 464"/>
                <a:gd name="T26" fmla="*/ 267 w 361"/>
                <a:gd name="T27" fmla="*/ 314 h 464"/>
                <a:gd name="T28" fmla="*/ 279 w 361"/>
                <a:gd name="T29" fmla="*/ 302 h 464"/>
                <a:gd name="T30" fmla="*/ 290 w 361"/>
                <a:gd name="T31" fmla="*/ 289 h 464"/>
                <a:gd name="T32" fmla="*/ 299 w 361"/>
                <a:gd name="T33" fmla="*/ 277 h 464"/>
                <a:gd name="T34" fmla="*/ 316 w 361"/>
                <a:gd name="T35" fmla="*/ 254 h 464"/>
                <a:gd name="T36" fmla="*/ 330 w 361"/>
                <a:gd name="T37" fmla="*/ 231 h 464"/>
                <a:gd name="T38" fmla="*/ 341 w 361"/>
                <a:gd name="T39" fmla="*/ 211 h 464"/>
                <a:gd name="T40" fmla="*/ 349 w 361"/>
                <a:gd name="T41" fmla="*/ 192 h 464"/>
                <a:gd name="T42" fmla="*/ 358 w 361"/>
                <a:gd name="T43" fmla="*/ 166 h 464"/>
                <a:gd name="T44" fmla="*/ 361 w 361"/>
                <a:gd name="T45" fmla="*/ 154 h 464"/>
                <a:gd name="T46" fmla="*/ 361 w 361"/>
                <a:gd name="T47" fmla="*/ 153 h 464"/>
                <a:gd name="T48" fmla="*/ 361 w 361"/>
                <a:gd name="T49" fmla="*/ 152 h 464"/>
                <a:gd name="T50" fmla="*/ 361 w 361"/>
                <a:gd name="T51" fmla="*/ 0 h 464"/>
                <a:gd name="T52" fmla="*/ 0 w 361"/>
                <a:gd name="T53" fmla="*/ 0 h 464"/>
                <a:gd name="T54" fmla="*/ 0 w 361"/>
                <a:gd name="T55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1" h="464">
                  <a:moveTo>
                    <a:pt x="0" y="464"/>
                  </a:moveTo>
                  <a:lnTo>
                    <a:pt x="29" y="454"/>
                  </a:lnTo>
                  <a:lnTo>
                    <a:pt x="57" y="445"/>
                  </a:lnTo>
                  <a:lnTo>
                    <a:pt x="83" y="434"/>
                  </a:lnTo>
                  <a:lnTo>
                    <a:pt x="107" y="423"/>
                  </a:lnTo>
                  <a:lnTo>
                    <a:pt x="130" y="412"/>
                  </a:lnTo>
                  <a:lnTo>
                    <a:pt x="152" y="401"/>
                  </a:lnTo>
                  <a:lnTo>
                    <a:pt x="172" y="389"/>
                  </a:lnTo>
                  <a:lnTo>
                    <a:pt x="191" y="377"/>
                  </a:lnTo>
                  <a:lnTo>
                    <a:pt x="209" y="364"/>
                  </a:lnTo>
                  <a:lnTo>
                    <a:pt x="225" y="352"/>
                  </a:lnTo>
                  <a:lnTo>
                    <a:pt x="240" y="339"/>
                  </a:lnTo>
                  <a:lnTo>
                    <a:pt x="254" y="327"/>
                  </a:lnTo>
                  <a:lnTo>
                    <a:pt x="267" y="314"/>
                  </a:lnTo>
                  <a:lnTo>
                    <a:pt x="279" y="302"/>
                  </a:lnTo>
                  <a:lnTo>
                    <a:pt x="290" y="289"/>
                  </a:lnTo>
                  <a:lnTo>
                    <a:pt x="299" y="277"/>
                  </a:lnTo>
                  <a:lnTo>
                    <a:pt x="316" y="254"/>
                  </a:lnTo>
                  <a:lnTo>
                    <a:pt x="330" y="231"/>
                  </a:lnTo>
                  <a:lnTo>
                    <a:pt x="341" y="211"/>
                  </a:lnTo>
                  <a:lnTo>
                    <a:pt x="349" y="192"/>
                  </a:lnTo>
                  <a:lnTo>
                    <a:pt x="358" y="166"/>
                  </a:lnTo>
                  <a:lnTo>
                    <a:pt x="361" y="154"/>
                  </a:lnTo>
                  <a:lnTo>
                    <a:pt x="361" y="153"/>
                  </a:lnTo>
                  <a:lnTo>
                    <a:pt x="361" y="152"/>
                  </a:lnTo>
                  <a:lnTo>
                    <a:pt x="361" y="0"/>
                  </a:lnTo>
                  <a:lnTo>
                    <a:pt x="0" y="0"/>
                  </a:lnTo>
                  <a:lnTo>
                    <a:pt x="0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DB8CB02-1F59-467A-A02B-16D250F91CF2}"/>
              </a:ext>
            </a:extLst>
          </p:cNvPr>
          <p:cNvGrpSpPr/>
          <p:nvPr/>
        </p:nvGrpSpPr>
        <p:grpSpPr>
          <a:xfrm>
            <a:off x="1248138" y="1627440"/>
            <a:ext cx="345758" cy="334233"/>
            <a:chOff x="3741701" y="1930400"/>
            <a:chExt cx="285750" cy="276225"/>
          </a:xfrm>
          <a:solidFill>
            <a:srgbClr val="CE295E"/>
          </a:solidFill>
        </p:grpSpPr>
        <p:sp>
          <p:nvSpPr>
            <p:cNvPr id="52" name="Freeform 3129">
              <a:extLst>
                <a:ext uri="{FF2B5EF4-FFF2-40B4-BE49-F238E27FC236}">
                  <a16:creationId xmlns:a16="http://schemas.microsoft.com/office/drawing/2014/main" id="{18284948-A782-4EB8-A7BB-AFC8CA7DB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2063750"/>
              <a:ext cx="285750" cy="142875"/>
            </a:xfrm>
            <a:custGeom>
              <a:avLst/>
              <a:gdLst>
                <a:gd name="T0" fmla="*/ 706 w 718"/>
                <a:gd name="T1" fmla="*/ 0 h 359"/>
                <a:gd name="T2" fmla="*/ 247 w 718"/>
                <a:gd name="T3" fmla="*/ 0 h 359"/>
                <a:gd name="T4" fmla="*/ 138 w 718"/>
                <a:gd name="T5" fmla="*/ 81 h 359"/>
                <a:gd name="T6" fmla="*/ 135 w 718"/>
                <a:gd name="T7" fmla="*/ 83 h 359"/>
                <a:gd name="T8" fmla="*/ 130 w 718"/>
                <a:gd name="T9" fmla="*/ 83 h 359"/>
                <a:gd name="T10" fmla="*/ 128 w 718"/>
                <a:gd name="T11" fmla="*/ 83 h 359"/>
                <a:gd name="T12" fmla="*/ 126 w 718"/>
                <a:gd name="T13" fmla="*/ 82 h 359"/>
                <a:gd name="T14" fmla="*/ 123 w 718"/>
                <a:gd name="T15" fmla="*/ 80 h 359"/>
                <a:gd name="T16" fmla="*/ 121 w 718"/>
                <a:gd name="T17" fmla="*/ 77 h 359"/>
                <a:gd name="T18" fmla="*/ 120 w 718"/>
                <a:gd name="T19" fmla="*/ 75 h 359"/>
                <a:gd name="T20" fmla="*/ 118 w 718"/>
                <a:gd name="T21" fmla="*/ 71 h 359"/>
                <a:gd name="T22" fmla="*/ 118 w 718"/>
                <a:gd name="T23" fmla="*/ 0 h 359"/>
                <a:gd name="T24" fmla="*/ 11 w 718"/>
                <a:gd name="T25" fmla="*/ 0 h 359"/>
                <a:gd name="T26" fmla="*/ 7 w 718"/>
                <a:gd name="T27" fmla="*/ 0 h 359"/>
                <a:gd name="T28" fmla="*/ 3 w 718"/>
                <a:gd name="T29" fmla="*/ 3 h 359"/>
                <a:gd name="T30" fmla="*/ 0 w 718"/>
                <a:gd name="T31" fmla="*/ 7 h 359"/>
                <a:gd name="T32" fmla="*/ 0 w 718"/>
                <a:gd name="T33" fmla="*/ 12 h 359"/>
                <a:gd name="T34" fmla="*/ 0 w 718"/>
                <a:gd name="T35" fmla="*/ 227 h 359"/>
                <a:gd name="T36" fmla="*/ 0 w 718"/>
                <a:gd name="T37" fmla="*/ 232 h 359"/>
                <a:gd name="T38" fmla="*/ 3 w 718"/>
                <a:gd name="T39" fmla="*/ 235 h 359"/>
                <a:gd name="T40" fmla="*/ 7 w 718"/>
                <a:gd name="T41" fmla="*/ 238 h 359"/>
                <a:gd name="T42" fmla="*/ 11 w 718"/>
                <a:gd name="T43" fmla="*/ 239 h 359"/>
                <a:gd name="T44" fmla="*/ 425 w 718"/>
                <a:gd name="T45" fmla="*/ 239 h 359"/>
                <a:gd name="T46" fmla="*/ 554 w 718"/>
                <a:gd name="T47" fmla="*/ 356 h 359"/>
                <a:gd name="T48" fmla="*/ 557 w 718"/>
                <a:gd name="T49" fmla="*/ 358 h 359"/>
                <a:gd name="T50" fmla="*/ 562 w 718"/>
                <a:gd name="T51" fmla="*/ 359 h 359"/>
                <a:gd name="T52" fmla="*/ 565 w 718"/>
                <a:gd name="T53" fmla="*/ 359 h 359"/>
                <a:gd name="T54" fmla="*/ 567 w 718"/>
                <a:gd name="T55" fmla="*/ 358 h 359"/>
                <a:gd name="T56" fmla="*/ 569 w 718"/>
                <a:gd name="T57" fmla="*/ 356 h 359"/>
                <a:gd name="T58" fmla="*/ 572 w 718"/>
                <a:gd name="T59" fmla="*/ 353 h 359"/>
                <a:gd name="T60" fmla="*/ 573 w 718"/>
                <a:gd name="T61" fmla="*/ 351 h 359"/>
                <a:gd name="T62" fmla="*/ 574 w 718"/>
                <a:gd name="T63" fmla="*/ 347 h 359"/>
                <a:gd name="T64" fmla="*/ 574 w 718"/>
                <a:gd name="T65" fmla="*/ 239 h 359"/>
                <a:gd name="T66" fmla="*/ 706 w 718"/>
                <a:gd name="T67" fmla="*/ 239 h 359"/>
                <a:gd name="T68" fmla="*/ 711 w 718"/>
                <a:gd name="T69" fmla="*/ 238 h 359"/>
                <a:gd name="T70" fmla="*/ 714 w 718"/>
                <a:gd name="T71" fmla="*/ 235 h 359"/>
                <a:gd name="T72" fmla="*/ 717 w 718"/>
                <a:gd name="T73" fmla="*/ 232 h 359"/>
                <a:gd name="T74" fmla="*/ 718 w 718"/>
                <a:gd name="T75" fmla="*/ 227 h 359"/>
                <a:gd name="T76" fmla="*/ 718 w 718"/>
                <a:gd name="T77" fmla="*/ 12 h 359"/>
                <a:gd name="T78" fmla="*/ 717 w 718"/>
                <a:gd name="T79" fmla="*/ 7 h 359"/>
                <a:gd name="T80" fmla="*/ 714 w 718"/>
                <a:gd name="T81" fmla="*/ 3 h 359"/>
                <a:gd name="T82" fmla="*/ 711 w 718"/>
                <a:gd name="T83" fmla="*/ 0 h 359"/>
                <a:gd name="T84" fmla="*/ 706 w 718"/>
                <a:gd name="T8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8" h="359">
                  <a:moveTo>
                    <a:pt x="706" y="0"/>
                  </a:moveTo>
                  <a:lnTo>
                    <a:pt x="247" y="0"/>
                  </a:lnTo>
                  <a:lnTo>
                    <a:pt x="138" y="81"/>
                  </a:lnTo>
                  <a:lnTo>
                    <a:pt x="135" y="83"/>
                  </a:lnTo>
                  <a:lnTo>
                    <a:pt x="130" y="83"/>
                  </a:lnTo>
                  <a:lnTo>
                    <a:pt x="128" y="83"/>
                  </a:lnTo>
                  <a:lnTo>
                    <a:pt x="126" y="82"/>
                  </a:lnTo>
                  <a:lnTo>
                    <a:pt x="123" y="80"/>
                  </a:lnTo>
                  <a:lnTo>
                    <a:pt x="121" y="77"/>
                  </a:lnTo>
                  <a:lnTo>
                    <a:pt x="120" y="75"/>
                  </a:lnTo>
                  <a:lnTo>
                    <a:pt x="118" y="71"/>
                  </a:lnTo>
                  <a:lnTo>
                    <a:pt x="118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227"/>
                  </a:lnTo>
                  <a:lnTo>
                    <a:pt x="0" y="232"/>
                  </a:lnTo>
                  <a:lnTo>
                    <a:pt x="3" y="235"/>
                  </a:lnTo>
                  <a:lnTo>
                    <a:pt x="7" y="238"/>
                  </a:lnTo>
                  <a:lnTo>
                    <a:pt x="11" y="239"/>
                  </a:lnTo>
                  <a:lnTo>
                    <a:pt x="425" y="239"/>
                  </a:lnTo>
                  <a:lnTo>
                    <a:pt x="554" y="356"/>
                  </a:lnTo>
                  <a:lnTo>
                    <a:pt x="557" y="358"/>
                  </a:lnTo>
                  <a:lnTo>
                    <a:pt x="562" y="359"/>
                  </a:lnTo>
                  <a:lnTo>
                    <a:pt x="565" y="359"/>
                  </a:lnTo>
                  <a:lnTo>
                    <a:pt x="567" y="358"/>
                  </a:lnTo>
                  <a:lnTo>
                    <a:pt x="569" y="356"/>
                  </a:lnTo>
                  <a:lnTo>
                    <a:pt x="572" y="353"/>
                  </a:lnTo>
                  <a:lnTo>
                    <a:pt x="573" y="351"/>
                  </a:lnTo>
                  <a:lnTo>
                    <a:pt x="574" y="347"/>
                  </a:lnTo>
                  <a:lnTo>
                    <a:pt x="574" y="239"/>
                  </a:lnTo>
                  <a:lnTo>
                    <a:pt x="706" y="239"/>
                  </a:lnTo>
                  <a:lnTo>
                    <a:pt x="711" y="238"/>
                  </a:lnTo>
                  <a:lnTo>
                    <a:pt x="714" y="235"/>
                  </a:lnTo>
                  <a:lnTo>
                    <a:pt x="717" y="232"/>
                  </a:lnTo>
                  <a:lnTo>
                    <a:pt x="718" y="227"/>
                  </a:lnTo>
                  <a:lnTo>
                    <a:pt x="718" y="12"/>
                  </a:lnTo>
                  <a:lnTo>
                    <a:pt x="717" y="7"/>
                  </a:lnTo>
                  <a:lnTo>
                    <a:pt x="714" y="3"/>
                  </a:lnTo>
                  <a:lnTo>
                    <a:pt x="711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130">
              <a:extLst>
                <a:ext uri="{FF2B5EF4-FFF2-40B4-BE49-F238E27FC236}">
                  <a16:creationId xmlns:a16="http://schemas.microsoft.com/office/drawing/2014/main" id="{DD111FD2-544C-43E5-B327-170E1A1BC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1930400"/>
              <a:ext cx="285750" cy="152400"/>
            </a:xfrm>
            <a:custGeom>
              <a:avLst/>
              <a:gdLst>
                <a:gd name="T0" fmla="*/ 706 w 718"/>
                <a:gd name="T1" fmla="*/ 0 h 383"/>
                <a:gd name="T2" fmla="*/ 11 w 718"/>
                <a:gd name="T3" fmla="*/ 0 h 383"/>
                <a:gd name="T4" fmla="*/ 7 w 718"/>
                <a:gd name="T5" fmla="*/ 2 h 383"/>
                <a:gd name="T6" fmla="*/ 3 w 718"/>
                <a:gd name="T7" fmla="*/ 4 h 383"/>
                <a:gd name="T8" fmla="*/ 0 w 718"/>
                <a:gd name="T9" fmla="*/ 8 h 383"/>
                <a:gd name="T10" fmla="*/ 0 w 718"/>
                <a:gd name="T11" fmla="*/ 12 h 383"/>
                <a:gd name="T12" fmla="*/ 0 w 718"/>
                <a:gd name="T13" fmla="*/ 251 h 383"/>
                <a:gd name="T14" fmla="*/ 0 w 718"/>
                <a:gd name="T15" fmla="*/ 256 h 383"/>
                <a:gd name="T16" fmla="*/ 3 w 718"/>
                <a:gd name="T17" fmla="*/ 260 h 383"/>
                <a:gd name="T18" fmla="*/ 7 w 718"/>
                <a:gd name="T19" fmla="*/ 262 h 383"/>
                <a:gd name="T20" fmla="*/ 11 w 718"/>
                <a:gd name="T21" fmla="*/ 263 h 383"/>
                <a:gd name="T22" fmla="*/ 130 w 718"/>
                <a:gd name="T23" fmla="*/ 263 h 383"/>
                <a:gd name="T24" fmla="*/ 142 w 718"/>
                <a:gd name="T25" fmla="*/ 263 h 383"/>
                <a:gd name="T26" fmla="*/ 142 w 718"/>
                <a:gd name="T27" fmla="*/ 275 h 383"/>
                <a:gd name="T28" fmla="*/ 142 w 718"/>
                <a:gd name="T29" fmla="*/ 360 h 383"/>
                <a:gd name="T30" fmla="*/ 142 w 718"/>
                <a:gd name="T31" fmla="*/ 383 h 383"/>
                <a:gd name="T32" fmla="*/ 207 w 718"/>
                <a:gd name="T33" fmla="*/ 336 h 383"/>
                <a:gd name="T34" fmla="*/ 233 w 718"/>
                <a:gd name="T35" fmla="*/ 317 h 383"/>
                <a:gd name="T36" fmla="*/ 299 w 718"/>
                <a:gd name="T37" fmla="*/ 266 h 383"/>
                <a:gd name="T38" fmla="*/ 299 w 718"/>
                <a:gd name="T39" fmla="*/ 266 h 383"/>
                <a:gd name="T40" fmla="*/ 299 w 718"/>
                <a:gd name="T41" fmla="*/ 266 h 383"/>
                <a:gd name="T42" fmla="*/ 303 w 718"/>
                <a:gd name="T43" fmla="*/ 263 h 383"/>
                <a:gd name="T44" fmla="*/ 306 w 718"/>
                <a:gd name="T45" fmla="*/ 263 h 383"/>
                <a:gd name="T46" fmla="*/ 706 w 718"/>
                <a:gd name="T47" fmla="*/ 263 h 383"/>
                <a:gd name="T48" fmla="*/ 711 w 718"/>
                <a:gd name="T49" fmla="*/ 262 h 383"/>
                <a:gd name="T50" fmla="*/ 714 w 718"/>
                <a:gd name="T51" fmla="*/ 260 h 383"/>
                <a:gd name="T52" fmla="*/ 717 w 718"/>
                <a:gd name="T53" fmla="*/ 256 h 383"/>
                <a:gd name="T54" fmla="*/ 718 w 718"/>
                <a:gd name="T55" fmla="*/ 251 h 383"/>
                <a:gd name="T56" fmla="*/ 718 w 718"/>
                <a:gd name="T57" fmla="*/ 12 h 383"/>
                <a:gd name="T58" fmla="*/ 717 w 718"/>
                <a:gd name="T59" fmla="*/ 8 h 383"/>
                <a:gd name="T60" fmla="*/ 714 w 718"/>
                <a:gd name="T61" fmla="*/ 4 h 383"/>
                <a:gd name="T62" fmla="*/ 711 w 718"/>
                <a:gd name="T63" fmla="*/ 2 h 383"/>
                <a:gd name="T64" fmla="*/ 706 w 718"/>
                <a:gd name="T65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8" h="383">
                  <a:moveTo>
                    <a:pt x="706" y="0"/>
                  </a:moveTo>
                  <a:lnTo>
                    <a:pt x="11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251"/>
                  </a:lnTo>
                  <a:lnTo>
                    <a:pt x="0" y="256"/>
                  </a:lnTo>
                  <a:lnTo>
                    <a:pt x="3" y="260"/>
                  </a:lnTo>
                  <a:lnTo>
                    <a:pt x="7" y="262"/>
                  </a:lnTo>
                  <a:lnTo>
                    <a:pt x="11" y="263"/>
                  </a:lnTo>
                  <a:lnTo>
                    <a:pt x="130" y="263"/>
                  </a:lnTo>
                  <a:lnTo>
                    <a:pt x="142" y="263"/>
                  </a:lnTo>
                  <a:lnTo>
                    <a:pt x="142" y="275"/>
                  </a:lnTo>
                  <a:lnTo>
                    <a:pt x="142" y="360"/>
                  </a:lnTo>
                  <a:lnTo>
                    <a:pt x="142" y="383"/>
                  </a:lnTo>
                  <a:lnTo>
                    <a:pt x="207" y="336"/>
                  </a:lnTo>
                  <a:lnTo>
                    <a:pt x="233" y="317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303" y="263"/>
                  </a:lnTo>
                  <a:lnTo>
                    <a:pt x="306" y="263"/>
                  </a:lnTo>
                  <a:lnTo>
                    <a:pt x="706" y="263"/>
                  </a:lnTo>
                  <a:lnTo>
                    <a:pt x="711" y="262"/>
                  </a:lnTo>
                  <a:lnTo>
                    <a:pt x="714" y="260"/>
                  </a:lnTo>
                  <a:lnTo>
                    <a:pt x="717" y="256"/>
                  </a:lnTo>
                  <a:lnTo>
                    <a:pt x="718" y="251"/>
                  </a:lnTo>
                  <a:lnTo>
                    <a:pt x="718" y="12"/>
                  </a:lnTo>
                  <a:lnTo>
                    <a:pt x="717" y="8"/>
                  </a:lnTo>
                  <a:lnTo>
                    <a:pt x="714" y="4"/>
                  </a:lnTo>
                  <a:lnTo>
                    <a:pt x="711" y="2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9C24E5-AEAF-44E7-B2F8-531B026CF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1819" r="-1" b="2654"/>
          <a:stretch/>
        </p:blipFill>
        <p:spPr>
          <a:xfrm>
            <a:off x="7286170" y="0"/>
            <a:ext cx="4905829" cy="6858000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8CE4845-D1D1-4E87-AAAF-B518DB857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144902"/>
              </p:ext>
            </p:extLst>
          </p:nvPr>
        </p:nvGraphicFramePr>
        <p:xfrm>
          <a:off x="2644693" y="2012553"/>
          <a:ext cx="4522275" cy="30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47706530-92A5-4C68-9FE7-03A5E61B729D}"/>
              </a:ext>
            </a:extLst>
          </p:cNvPr>
          <p:cNvSpPr/>
          <p:nvPr/>
        </p:nvSpPr>
        <p:spPr>
          <a:xfrm>
            <a:off x="7286170" y="0"/>
            <a:ext cx="490583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B53C114-CB63-41F6-A5C6-8C207D3C5EA8}"/>
              </a:ext>
            </a:extLst>
          </p:cNvPr>
          <p:cNvGrpSpPr/>
          <p:nvPr/>
        </p:nvGrpSpPr>
        <p:grpSpPr>
          <a:xfrm>
            <a:off x="7792861" y="1811436"/>
            <a:ext cx="3892448" cy="3235128"/>
            <a:chOff x="7792861" y="1860738"/>
            <a:chExt cx="3892448" cy="3235128"/>
          </a:xfrm>
        </p:grpSpPr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E7D27B29-4AA1-461C-A69F-75D8EA5EFE64}"/>
                </a:ext>
              </a:extLst>
            </p:cNvPr>
            <p:cNvSpPr txBox="1"/>
            <p:nvPr/>
          </p:nvSpPr>
          <p:spPr>
            <a:xfrm>
              <a:off x="7792861" y="2508806"/>
              <a:ext cx="3892448" cy="193899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Pellentesque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mi. Maecenas </a:t>
              </a:r>
              <a:r>
                <a:rPr lang="en-US" sz="1400" dirty="0" err="1">
                  <a:solidFill>
                    <a:schemeClr val="bg1"/>
                  </a:solidFill>
                </a:rPr>
                <a:t>volutpat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hendrerit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odio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quis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mattis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Quisque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eget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leo</a:t>
              </a:r>
              <a:r>
                <a:rPr lang="en-US" sz="1400" dirty="0">
                  <a:solidFill>
                    <a:schemeClr val="bg1"/>
                  </a:solidFill>
                </a:rPr>
                <a:t>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nulla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dapibus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lobortis</a:t>
              </a:r>
              <a:r>
                <a:rPr lang="en-US" sz="1400" dirty="0">
                  <a:solidFill>
                    <a:schemeClr val="bg1"/>
                  </a:solidFill>
                </a:rPr>
                <a:t> id </a:t>
              </a:r>
              <a:r>
                <a:rPr lang="en-US" sz="1400" dirty="0" err="1">
                  <a:solidFill>
                    <a:schemeClr val="bg1"/>
                  </a:solidFill>
                </a:rPr>
                <a:t>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felis</a:t>
              </a:r>
              <a:r>
                <a:rPr lang="en-US" sz="1400" dirty="0">
                  <a:solidFill>
                    <a:schemeClr val="bg1"/>
                  </a:solidFill>
                </a:rPr>
                <a:t>. Vestibulum </a:t>
              </a:r>
              <a:r>
                <a:rPr lang="en-US" sz="1400" dirty="0" err="1">
                  <a:solidFill>
                    <a:schemeClr val="bg1"/>
                  </a:solidFill>
                </a:rPr>
                <a:t>malesuada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porttitor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est</a:t>
              </a:r>
              <a:r>
                <a:rPr lang="en-US" sz="1400" dirty="0">
                  <a:solidFill>
                    <a:schemeClr val="bg1"/>
                  </a:solidFill>
                </a:rPr>
                <a:t> et pulvinar. </a:t>
              </a:r>
              <a:r>
                <a:rPr lang="en-US" sz="1400" dirty="0" err="1">
                  <a:solidFill>
                    <a:schemeClr val="bg1"/>
                  </a:solidFill>
                </a:rPr>
                <a:t>Vivamus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fermentum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enim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euismod</a:t>
              </a:r>
              <a:r>
                <a:rPr lang="en-US" sz="1400" dirty="0">
                  <a:solidFill>
                    <a:schemeClr val="bg1"/>
                  </a:solidFill>
                </a:rPr>
                <a:t> dolor </a:t>
              </a:r>
              <a:r>
                <a:rPr lang="en-US" sz="1400" dirty="0" err="1">
                  <a:solidFill>
                    <a:schemeClr val="bg1"/>
                  </a:solidFill>
                </a:rPr>
                <a:t>eleifend</a:t>
              </a:r>
              <a:r>
                <a:rPr lang="en-US" sz="1400" dirty="0">
                  <a:solidFill>
                    <a:schemeClr val="bg1"/>
                  </a:solidFill>
                </a:rPr>
                <a:t> in. </a:t>
              </a:r>
              <a:r>
                <a:rPr lang="en-US" sz="1400" dirty="0" err="1">
                  <a:solidFill>
                    <a:schemeClr val="bg1"/>
                  </a:solidFill>
                </a:rPr>
                <a:t>Aenean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sed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risus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vel</a:t>
              </a:r>
              <a:r>
                <a:rPr lang="en-US" sz="1400" dirty="0">
                  <a:solidFill>
                    <a:schemeClr val="bg1"/>
                  </a:solidFill>
                </a:rPr>
                <a:t> nisi </a:t>
              </a:r>
              <a:r>
                <a:rPr lang="en-US" sz="1400" dirty="0" err="1">
                  <a:solidFill>
                    <a:schemeClr val="bg1"/>
                  </a:solidFill>
                </a:rPr>
                <a:t>molestie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condimentum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  <a:r>
                <a:rPr lang="en-US" sz="1400" dirty="0" err="1">
                  <a:solidFill>
                    <a:schemeClr val="bg1"/>
                  </a:solidFill>
                </a:rPr>
                <a:t>Donec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viverra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mauris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eros</a:t>
              </a:r>
              <a:r>
                <a:rPr lang="en-US" sz="1400" dirty="0">
                  <a:solidFill>
                    <a:schemeClr val="bg1"/>
                  </a:solidFill>
                </a:rPr>
                <a:t>, non </a:t>
              </a:r>
              <a:r>
                <a:rPr lang="en-US" sz="1400" dirty="0" err="1">
                  <a:solidFill>
                    <a:schemeClr val="bg1"/>
                  </a:solidFill>
                </a:rPr>
                <a:t>feugiat</a:t>
              </a:r>
              <a:r>
                <a:rPr lang="en-US" sz="1400" dirty="0">
                  <a:solidFill>
                    <a:schemeClr val="bg1"/>
                  </a:solidFill>
                </a:rPr>
                <a:t> ex </a:t>
              </a:r>
              <a:r>
                <a:rPr lang="en-US" sz="1400" dirty="0" err="1">
                  <a:solidFill>
                    <a:schemeClr val="bg1"/>
                  </a:solidFill>
                </a:rPr>
                <a:t>placerat</a:t>
              </a:r>
              <a:r>
                <a:rPr lang="en-US" sz="1400" dirty="0">
                  <a:solidFill>
                    <a:schemeClr val="bg1"/>
                  </a:solidFill>
                </a:rPr>
                <a:t> non. 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D23131-A48A-491A-AD96-201010235D83}"/>
                </a:ext>
              </a:extLst>
            </p:cNvPr>
            <p:cNvCxnSpPr/>
            <p:nvPr/>
          </p:nvCxnSpPr>
          <p:spPr>
            <a:xfrm>
              <a:off x="8088085" y="1860738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C96BDEF-9902-4BA3-B5E7-230F802445FC}"/>
                </a:ext>
              </a:extLst>
            </p:cNvPr>
            <p:cNvCxnSpPr/>
            <p:nvPr/>
          </p:nvCxnSpPr>
          <p:spPr>
            <a:xfrm>
              <a:off x="8088085" y="5095866"/>
              <a:ext cx="330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AFA9225-189E-46DC-BDA1-C08D56D0BD92}"/>
              </a:ext>
            </a:extLst>
          </p:cNvPr>
          <p:cNvSpPr/>
          <p:nvPr/>
        </p:nvSpPr>
        <p:spPr>
          <a:xfrm>
            <a:off x="10506497" y="-18450"/>
            <a:ext cx="1685503" cy="1288708"/>
          </a:xfrm>
          <a:custGeom>
            <a:avLst/>
            <a:gdLst>
              <a:gd name="connsiteX0" fmla="*/ 167913 w 1685503"/>
              <a:gd name="connsiteY0" fmla="*/ 0 h 1288708"/>
              <a:gd name="connsiteX1" fmla="*/ 1685503 w 1685503"/>
              <a:gd name="connsiteY1" fmla="*/ 0 h 1288708"/>
              <a:gd name="connsiteX2" fmla="*/ 1685503 w 1685503"/>
              <a:gd name="connsiteY2" fmla="*/ 724000 h 1288708"/>
              <a:gd name="connsiteX3" fmla="*/ 1172233 w 1685503"/>
              <a:gd name="connsiteY3" fmla="*/ 1237270 h 1288708"/>
              <a:gd name="connsiteX4" fmla="*/ 923865 w 1685503"/>
              <a:gd name="connsiteY4" fmla="*/ 1237270 h 1288708"/>
              <a:gd name="connsiteX5" fmla="*/ 51438 w 1685503"/>
              <a:gd name="connsiteY5" fmla="*/ 364843 h 1288708"/>
              <a:gd name="connsiteX6" fmla="*/ 51438 w 1685503"/>
              <a:gd name="connsiteY6" fmla="*/ 116475 h 1288708"/>
              <a:gd name="connsiteX7" fmla="*/ 167913 w 1685503"/>
              <a:gd name="connsiteY7" fmla="*/ 0 h 128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5503" h="1288708">
                <a:moveTo>
                  <a:pt x="167913" y="0"/>
                </a:moveTo>
                <a:lnTo>
                  <a:pt x="1685503" y="0"/>
                </a:lnTo>
                <a:lnTo>
                  <a:pt x="1685503" y="724000"/>
                </a:lnTo>
                <a:lnTo>
                  <a:pt x="1172233" y="1237270"/>
                </a:lnTo>
                <a:cubicBezTo>
                  <a:pt x="1103648" y="1305855"/>
                  <a:pt x="992450" y="1305855"/>
                  <a:pt x="923865" y="1237270"/>
                </a:cubicBezTo>
                <a:lnTo>
                  <a:pt x="51438" y="364843"/>
                </a:lnTo>
                <a:cubicBezTo>
                  <a:pt x="-17147" y="296258"/>
                  <a:pt x="-17147" y="185060"/>
                  <a:pt x="51438" y="116475"/>
                </a:cubicBezTo>
                <a:lnTo>
                  <a:pt x="167913" y="0"/>
                </a:lnTo>
                <a:close/>
              </a:path>
            </a:pathLst>
          </a:cu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F53A894-128F-470D-A36D-330A5994E8C5}"/>
              </a:ext>
            </a:extLst>
          </p:cNvPr>
          <p:cNvSpPr/>
          <p:nvPr/>
        </p:nvSpPr>
        <p:spPr>
          <a:xfrm>
            <a:off x="7389386" y="5177132"/>
            <a:ext cx="3332296" cy="1680868"/>
          </a:xfrm>
          <a:custGeom>
            <a:avLst/>
            <a:gdLst>
              <a:gd name="connsiteX0" fmla="*/ 1666148 w 3332296"/>
              <a:gd name="connsiteY0" fmla="*/ 0 h 1680868"/>
              <a:gd name="connsiteX1" fmla="*/ 1863571 w 3332296"/>
              <a:gd name="connsiteY1" fmla="*/ 81776 h 1680868"/>
              <a:gd name="connsiteX2" fmla="*/ 3250521 w 3332296"/>
              <a:gd name="connsiteY2" fmla="*/ 1468726 h 1680868"/>
              <a:gd name="connsiteX3" fmla="*/ 3332296 w 3332296"/>
              <a:gd name="connsiteY3" fmla="*/ 1666149 h 1680868"/>
              <a:gd name="connsiteX4" fmla="*/ 3330886 w 3332296"/>
              <a:gd name="connsiteY4" fmla="*/ 1680868 h 1680868"/>
              <a:gd name="connsiteX5" fmla="*/ 1411 w 3332296"/>
              <a:gd name="connsiteY5" fmla="*/ 1680868 h 1680868"/>
              <a:gd name="connsiteX6" fmla="*/ 0 w 3332296"/>
              <a:gd name="connsiteY6" fmla="*/ 1666149 h 1680868"/>
              <a:gd name="connsiteX7" fmla="*/ 81775 w 3332296"/>
              <a:gd name="connsiteY7" fmla="*/ 1468726 h 1680868"/>
              <a:gd name="connsiteX8" fmla="*/ 1468725 w 3332296"/>
              <a:gd name="connsiteY8" fmla="*/ 81776 h 1680868"/>
              <a:gd name="connsiteX9" fmla="*/ 1666148 w 3332296"/>
              <a:gd name="connsiteY9" fmla="*/ 0 h 168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2296" h="1680868">
                <a:moveTo>
                  <a:pt x="1666148" y="0"/>
                </a:moveTo>
                <a:cubicBezTo>
                  <a:pt x="1737601" y="0"/>
                  <a:pt x="1809054" y="27259"/>
                  <a:pt x="1863571" y="81776"/>
                </a:cubicBezTo>
                <a:lnTo>
                  <a:pt x="3250521" y="1468726"/>
                </a:lnTo>
                <a:cubicBezTo>
                  <a:pt x="3305038" y="1523243"/>
                  <a:pt x="3332296" y="1594696"/>
                  <a:pt x="3332296" y="1666149"/>
                </a:cubicBezTo>
                <a:lnTo>
                  <a:pt x="3330886" y="1680868"/>
                </a:lnTo>
                <a:lnTo>
                  <a:pt x="1411" y="1680868"/>
                </a:lnTo>
                <a:lnTo>
                  <a:pt x="0" y="1666149"/>
                </a:lnTo>
                <a:cubicBezTo>
                  <a:pt x="0" y="1594696"/>
                  <a:pt x="27258" y="1523243"/>
                  <a:pt x="81775" y="1468726"/>
                </a:cubicBezTo>
                <a:lnTo>
                  <a:pt x="1468725" y="81776"/>
                </a:lnTo>
                <a:cubicBezTo>
                  <a:pt x="1523242" y="27259"/>
                  <a:pt x="1594695" y="0"/>
                  <a:pt x="1666148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1D134-7BBF-451B-A631-5F4F57AB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3A0FD-0576-413F-B773-3FD940B32A03}"/>
              </a:ext>
            </a:extLst>
          </p:cNvPr>
          <p:cNvSpPr/>
          <p:nvPr/>
        </p:nvSpPr>
        <p:spPr>
          <a:xfrm rot="18900000">
            <a:off x="-1093206" y="469165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198D5520-0D79-462C-A3B1-F44A5A874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387810"/>
              </p:ext>
            </p:extLst>
          </p:nvPr>
        </p:nvGraphicFramePr>
        <p:xfrm>
          <a:off x="514801" y="1331157"/>
          <a:ext cx="11162399" cy="321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2F262482-E3E6-4492-8A0F-4EB079969074}"/>
              </a:ext>
            </a:extLst>
          </p:cNvPr>
          <p:cNvSpPr/>
          <p:nvPr/>
        </p:nvSpPr>
        <p:spPr>
          <a:xfrm>
            <a:off x="0" y="4825999"/>
            <a:ext cx="12192000" cy="15748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7">
            <a:extLst>
              <a:ext uri="{FF2B5EF4-FFF2-40B4-BE49-F238E27FC236}">
                <a16:creationId xmlns:a16="http://schemas.microsoft.com/office/drawing/2014/main" id="{2B5BB5A9-EBF5-4B8A-9F43-73BA73A14309}"/>
              </a:ext>
            </a:extLst>
          </p:cNvPr>
          <p:cNvSpPr txBox="1"/>
          <p:nvPr/>
        </p:nvSpPr>
        <p:spPr>
          <a:xfrm>
            <a:off x="448622" y="5151733"/>
            <a:ext cx="3450278" cy="923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Quisque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lobortis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felis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Vestibulum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pulvinar.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C89A7C-22CD-4EA2-8D41-03122A25549C}"/>
              </a:ext>
            </a:extLst>
          </p:cNvPr>
          <p:cNvCxnSpPr/>
          <p:nvPr/>
        </p:nvCxnSpPr>
        <p:spPr>
          <a:xfrm>
            <a:off x="4152900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12232B-830B-45D4-B2FA-6E45FE8B1F3C}"/>
              </a:ext>
            </a:extLst>
          </p:cNvPr>
          <p:cNvCxnSpPr/>
          <p:nvPr/>
        </p:nvCxnSpPr>
        <p:spPr>
          <a:xfrm>
            <a:off x="695823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95A916-8E19-4600-AA32-AD3EA52A5E00}"/>
              </a:ext>
            </a:extLst>
          </p:cNvPr>
          <p:cNvCxnSpPr/>
          <p:nvPr/>
        </p:nvCxnSpPr>
        <p:spPr>
          <a:xfrm>
            <a:off x="9763579" y="4967068"/>
            <a:ext cx="0" cy="129266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9366DF-55F9-4DAD-B4AA-19F758893012}"/>
              </a:ext>
            </a:extLst>
          </p:cNvPr>
          <p:cNvGrpSpPr/>
          <p:nvPr/>
        </p:nvGrpSpPr>
        <p:grpSpPr>
          <a:xfrm>
            <a:off x="720432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47" name="Freeform 3404">
              <a:extLst>
                <a:ext uri="{FF2B5EF4-FFF2-40B4-BE49-F238E27FC236}">
                  <a16:creationId xmlns:a16="http://schemas.microsoft.com/office/drawing/2014/main" id="{BA9D6795-82C4-401C-AC5B-270619D00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405">
              <a:extLst>
                <a:ext uri="{FF2B5EF4-FFF2-40B4-BE49-F238E27FC236}">
                  <a16:creationId xmlns:a16="http://schemas.microsoft.com/office/drawing/2014/main" id="{B82B79F5-636F-420F-8B8E-C373BA30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6EE5B6-604E-4E32-9786-36D540E8F489}"/>
              </a:ext>
            </a:extLst>
          </p:cNvPr>
          <p:cNvGrpSpPr/>
          <p:nvPr/>
        </p:nvGrpSpPr>
        <p:grpSpPr>
          <a:xfrm>
            <a:off x="744546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0" name="Freeform 3404">
              <a:extLst>
                <a:ext uri="{FF2B5EF4-FFF2-40B4-BE49-F238E27FC236}">
                  <a16:creationId xmlns:a16="http://schemas.microsoft.com/office/drawing/2014/main" id="{3BC3B015-1EC6-416D-96E5-C0F89067A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05">
              <a:extLst>
                <a:ext uri="{FF2B5EF4-FFF2-40B4-BE49-F238E27FC236}">
                  <a16:creationId xmlns:a16="http://schemas.microsoft.com/office/drawing/2014/main" id="{DDAAEA0D-BADA-4832-B74D-F1F1F896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2E8F5E-9919-4F1F-A68E-D2914CB188A3}"/>
              </a:ext>
            </a:extLst>
          </p:cNvPr>
          <p:cNvGrpSpPr/>
          <p:nvPr/>
        </p:nvGrpSpPr>
        <p:grpSpPr>
          <a:xfrm>
            <a:off x="7686613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3" name="Freeform 3404">
              <a:extLst>
                <a:ext uri="{FF2B5EF4-FFF2-40B4-BE49-F238E27FC236}">
                  <a16:creationId xmlns:a16="http://schemas.microsoft.com/office/drawing/2014/main" id="{EA2E6D7A-A585-4528-9DBC-8D853D64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05">
              <a:extLst>
                <a:ext uri="{FF2B5EF4-FFF2-40B4-BE49-F238E27FC236}">
                  <a16:creationId xmlns:a16="http://schemas.microsoft.com/office/drawing/2014/main" id="{3E2016B3-1238-42D2-9E3B-EA63AB8DE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A67257-5B1E-40FE-9D45-5FC443D2E57D}"/>
              </a:ext>
            </a:extLst>
          </p:cNvPr>
          <p:cNvGrpSpPr/>
          <p:nvPr/>
        </p:nvGrpSpPr>
        <p:grpSpPr>
          <a:xfrm>
            <a:off x="7927757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6" name="Freeform 3404">
              <a:extLst>
                <a:ext uri="{FF2B5EF4-FFF2-40B4-BE49-F238E27FC236}">
                  <a16:creationId xmlns:a16="http://schemas.microsoft.com/office/drawing/2014/main" id="{717A0EEE-7243-44C3-B5B3-7D2AF85C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05">
              <a:extLst>
                <a:ext uri="{FF2B5EF4-FFF2-40B4-BE49-F238E27FC236}">
                  <a16:creationId xmlns:a16="http://schemas.microsoft.com/office/drawing/2014/main" id="{2BF833CF-D9B7-4288-8842-6295175F1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AF3F997-F74B-44D5-ADC7-3A6A3E8F33D4}"/>
              </a:ext>
            </a:extLst>
          </p:cNvPr>
          <p:cNvGrpSpPr/>
          <p:nvPr/>
        </p:nvGrpSpPr>
        <p:grpSpPr>
          <a:xfrm>
            <a:off x="8168901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59" name="Freeform 3404">
              <a:extLst>
                <a:ext uri="{FF2B5EF4-FFF2-40B4-BE49-F238E27FC236}">
                  <a16:creationId xmlns:a16="http://schemas.microsoft.com/office/drawing/2014/main" id="{F260AC42-CAD9-4D1A-B377-83FAF4062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405">
              <a:extLst>
                <a:ext uri="{FF2B5EF4-FFF2-40B4-BE49-F238E27FC236}">
                  <a16:creationId xmlns:a16="http://schemas.microsoft.com/office/drawing/2014/main" id="{DDF78094-8117-41A7-9B35-4CC7CF502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FBB68F4-0F5F-426F-A4AB-882F8CE2D844}"/>
              </a:ext>
            </a:extLst>
          </p:cNvPr>
          <p:cNvGrpSpPr/>
          <p:nvPr/>
        </p:nvGrpSpPr>
        <p:grpSpPr>
          <a:xfrm>
            <a:off x="8410045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2" name="Freeform 3404">
              <a:extLst>
                <a:ext uri="{FF2B5EF4-FFF2-40B4-BE49-F238E27FC236}">
                  <a16:creationId xmlns:a16="http://schemas.microsoft.com/office/drawing/2014/main" id="{0038A68E-2052-4CF2-B8D3-9ACEAE5A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405">
              <a:extLst>
                <a:ext uri="{FF2B5EF4-FFF2-40B4-BE49-F238E27FC236}">
                  <a16:creationId xmlns:a16="http://schemas.microsoft.com/office/drawing/2014/main" id="{1B3A066B-C6DA-4FDE-BEA2-EE41AB09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F84D129-FCE6-4AC4-ACE8-B7104E617F1C}"/>
              </a:ext>
            </a:extLst>
          </p:cNvPr>
          <p:cNvGrpSpPr/>
          <p:nvPr/>
        </p:nvGrpSpPr>
        <p:grpSpPr>
          <a:xfrm>
            <a:off x="8651189" y="5007455"/>
            <a:ext cx="142875" cy="285750"/>
            <a:chOff x="8243888" y="5922963"/>
            <a:chExt cx="142875" cy="285750"/>
          </a:xfrm>
          <a:solidFill>
            <a:srgbClr val="CE295E"/>
          </a:solidFill>
        </p:grpSpPr>
        <p:sp>
          <p:nvSpPr>
            <p:cNvPr id="65" name="Freeform 3404">
              <a:extLst>
                <a:ext uri="{FF2B5EF4-FFF2-40B4-BE49-F238E27FC236}">
                  <a16:creationId xmlns:a16="http://schemas.microsoft.com/office/drawing/2014/main" id="{F8FE8340-F143-4C08-A96E-C631244E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405">
              <a:extLst>
                <a:ext uri="{FF2B5EF4-FFF2-40B4-BE49-F238E27FC236}">
                  <a16:creationId xmlns:a16="http://schemas.microsoft.com/office/drawing/2014/main" id="{2B4C23AD-B526-42D5-B1FB-BBB3B0C6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FBD5D5C-4132-4D5A-BFD0-253BC5B17321}"/>
              </a:ext>
            </a:extLst>
          </p:cNvPr>
          <p:cNvGrpSpPr/>
          <p:nvPr/>
        </p:nvGrpSpPr>
        <p:grpSpPr>
          <a:xfrm>
            <a:off x="8892333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68" name="Freeform 3404">
              <a:extLst>
                <a:ext uri="{FF2B5EF4-FFF2-40B4-BE49-F238E27FC236}">
                  <a16:creationId xmlns:a16="http://schemas.microsoft.com/office/drawing/2014/main" id="{0D483D32-A4B8-4F76-9714-02CE4757A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05">
              <a:extLst>
                <a:ext uri="{FF2B5EF4-FFF2-40B4-BE49-F238E27FC236}">
                  <a16:creationId xmlns:a16="http://schemas.microsoft.com/office/drawing/2014/main" id="{BDB860C7-27AD-47A5-9339-09F74DE4A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D5F139B-37E3-4135-BF09-9FC9464608F4}"/>
              </a:ext>
            </a:extLst>
          </p:cNvPr>
          <p:cNvGrpSpPr/>
          <p:nvPr/>
        </p:nvGrpSpPr>
        <p:grpSpPr>
          <a:xfrm>
            <a:off x="9133477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1" name="Freeform 3404">
              <a:extLst>
                <a:ext uri="{FF2B5EF4-FFF2-40B4-BE49-F238E27FC236}">
                  <a16:creationId xmlns:a16="http://schemas.microsoft.com/office/drawing/2014/main" id="{842F7458-0CC1-46F1-9FC7-86BC4E3A2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405">
              <a:extLst>
                <a:ext uri="{FF2B5EF4-FFF2-40B4-BE49-F238E27FC236}">
                  <a16:creationId xmlns:a16="http://schemas.microsoft.com/office/drawing/2014/main" id="{B943DC6D-D6F7-4732-9B88-AB23187B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CA12D67-A5CF-4E2D-934D-F0F789A371A6}"/>
              </a:ext>
            </a:extLst>
          </p:cNvPr>
          <p:cNvGrpSpPr/>
          <p:nvPr/>
        </p:nvGrpSpPr>
        <p:grpSpPr>
          <a:xfrm>
            <a:off x="9374619" y="500745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74" name="Freeform 3404">
              <a:extLst>
                <a:ext uri="{FF2B5EF4-FFF2-40B4-BE49-F238E27FC236}">
                  <a16:creationId xmlns:a16="http://schemas.microsoft.com/office/drawing/2014/main" id="{09AF100D-3B02-43C5-A04F-75F2171CE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05">
              <a:extLst>
                <a:ext uri="{FF2B5EF4-FFF2-40B4-BE49-F238E27FC236}">
                  <a16:creationId xmlns:a16="http://schemas.microsoft.com/office/drawing/2014/main" id="{F6FAF6C3-6FD1-4675-867E-596F3B655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175BCD-213B-40CA-9CAE-8B9ED737540C}"/>
              </a:ext>
            </a:extLst>
          </p:cNvPr>
          <p:cNvGrpSpPr/>
          <p:nvPr/>
        </p:nvGrpSpPr>
        <p:grpSpPr>
          <a:xfrm>
            <a:off x="7204325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5" name="Freeform 3404">
              <a:extLst>
                <a:ext uri="{FF2B5EF4-FFF2-40B4-BE49-F238E27FC236}">
                  <a16:creationId xmlns:a16="http://schemas.microsoft.com/office/drawing/2014/main" id="{2785BA74-D166-4FF6-97C6-15E06EA9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05">
              <a:extLst>
                <a:ext uri="{FF2B5EF4-FFF2-40B4-BE49-F238E27FC236}">
                  <a16:creationId xmlns:a16="http://schemas.microsoft.com/office/drawing/2014/main" id="{20C6EF87-9E51-43B7-B2E5-D53ABB6D0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49F8B6-6642-4190-A120-D592265F22A2}"/>
              </a:ext>
            </a:extLst>
          </p:cNvPr>
          <p:cNvGrpSpPr/>
          <p:nvPr/>
        </p:nvGrpSpPr>
        <p:grpSpPr>
          <a:xfrm>
            <a:off x="7445469" y="5470525"/>
            <a:ext cx="142875" cy="285750"/>
            <a:chOff x="8243888" y="5922963"/>
            <a:chExt cx="142875" cy="285750"/>
          </a:xfrm>
          <a:solidFill>
            <a:srgbClr val="404040"/>
          </a:solidFill>
        </p:grpSpPr>
        <p:sp>
          <p:nvSpPr>
            <p:cNvPr id="103" name="Freeform 3404">
              <a:extLst>
                <a:ext uri="{FF2B5EF4-FFF2-40B4-BE49-F238E27FC236}">
                  <a16:creationId xmlns:a16="http://schemas.microsoft.com/office/drawing/2014/main" id="{337E5B85-BEE6-45EF-B5B7-94A7EFA30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05">
              <a:extLst>
                <a:ext uri="{FF2B5EF4-FFF2-40B4-BE49-F238E27FC236}">
                  <a16:creationId xmlns:a16="http://schemas.microsoft.com/office/drawing/2014/main" id="{1DFFB19F-0DA6-4EAF-B017-E6295A454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B12FCD-7CF6-4B62-812E-F853579B4DDB}"/>
              </a:ext>
            </a:extLst>
          </p:cNvPr>
          <p:cNvGrpSpPr/>
          <p:nvPr/>
        </p:nvGrpSpPr>
        <p:grpSpPr>
          <a:xfrm>
            <a:off x="7686613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101" name="Freeform 3404">
              <a:extLst>
                <a:ext uri="{FF2B5EF4-FFF2-40B4-BE49-F238E27FC236}">
                  <a16:creationId xmlns:a16="http://schemas.microsoft.com/office/drawing/2014/main" id="{FF46E9CB-B554-4301-8DF4-73EFF9AD7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05">
              <a:extLst>
                <a:ext uri="{FF2B5EF4-FFF2-40B4-BE49-F238E27FC236}">
                  <a16:creationId xmlns:a16="http://schemas.microsoft.com/office/drawing/2014/main" id="{C968827B-DE9D-479B-92A2-00556845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323390A-1919-4FA1-B4AE-98F3EEA705CB}"/>
              </a:ext>
            </a:extLst>
          </p:cNvPr>
          <p:cNvGrpSpPr/>
          <p:nvPr/>
        </p:nvGrpSpPr>
        <p:grpSpPr>
          <a:xfrm>
            <a:off x="7927757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9" name="Freeform 3404">
              <a:extLst>
                <a:ext uri="{FF2B5EF4-FFF2-40B4-BE49-F238E27FC236}">
                  <a16:creationId xmlns:a16="http://schemas.microsoft.com/office/drawing/2014/main" id="{31956A3E-2771-413E-A157-EBF8216A6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05">
              <a:extLst>
                <a:ext uri="{FF2B5EF4-FFF2-40B4-BE49-F238E27FC236}">
                  <a16:creationId xmlns:a16="http://schemas.microsoft.com/office/drawing/2014/main" id="{9FD2BDE0-7D57-4260-BA90-79A523658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6186F0-B018-432B-81F3-DA5CC38C35F6}"/>
              </a:ext>
            </a:extLst>
          </p:cNvPr>
          <p:cNvGrpSpPr/>
          <p:nvPr/>
        </p:nvGrpSpPr>
        <p:grpSpPr>
          <a:xfrm>
            <a:off x="8168901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7" name="Freeform 3404">
              <a:extLst>
                <a:ext uri="{FF2B5EF4-FFF2-40B4-BE49-F238E27FC236}">
                  <a16:creationId xmlns:a16="http://schemas.microsoft.com/office/drawing/2014/main" id="{0F4443F5-6527-4A2B-A6CD-B92C28523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405">
              <a:extLst>
                <a:ext uri="{FF2B5EF4-FFF2-40B4-BE49-F238E27FC236}">
                  <a16:creationId xmlns:a16="http://schemas.microsoft.com/office/drawing/2014/main" id="{4B43D785-443F-4F72-89B4-3858C501F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67F7F5-BBFC-4FE7-953C-A46DF0BABBB3}"/>
              </a:ext>
            </a:extLst>
          </p:cNvPr>
          <p:cNvGrpSpPr/>
          <p:nvPr/>
        </p:nvGrpSpPr>
        <p:grpSpPr>
          <a:xfrm>
            <a:off x="8410045" y="5470525"/>
            <a:ext cx="142875" cy="285750"/>
            <a:chOff x="8243888" y="5922963"/>
            <a:chExt cx="142875" cy="285750"/>
          </a:xfrm>
          <a:solidFill>
            <a:srgbClr val="7F7F7F"/>
          </a:solidFill>
        </p:grpSpPr>
        <p:sp>
          <p:nvSpPr>
            <p:cNvPr id="95" name="Freeform 3404">
              <a:extLst>
                <a:ext uri="{FF2B5EF4-FFF2-40B4-BE49-F238E27FC236}">
                  <a16:creationId xmlns:a16="http://schemas.microsoft.com/office/drawing/2014/main" id="{93DB736A-FD44-48F8-B403-41A434526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405">
              <a:extLst>
                <a:ext uri="{FF2B5EF4-FFF2-40B4-BE49-F238E27FC236}">
                  <a16:creationId xmlns:a16="http://schemas.microsoft.com/office/drawing/2014/main" id="{B0549F2A-0891-4F53-A455-54E06D58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37DE26-294C-4ACD-93AB-CB44DF217416}"/>
              </a:ext>
            </a:extLst>
          </p:cNvPr>
          <p:cNvGrpSpPr/>
          <p:nvPr/>
        </p:nvGrpSpPr>
        <p:grpSpPr>
          <a:xfrm>
            <a:off x="865118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3" name="Freeform 3404">
              <a:extLst>
                <a:ext uri="{FF2B5EF4-FFF2-40B4-BE49-F238E27FC236}">
                  <a16:creationId xmlns:a16="http://schemas.microsoft.com/office/drawing/2014/main" id="{4B3DADA7-BCB9-4F2E-A8C1-D648C8A8E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405">
              <a:extLst>
                <a:ext uri="{FF2B5EF4-FFF2-40B4-BE49-F238E27FC236}">
                  <a16:creationId xmlns:a16="http://schemas.microsoft.com/office/drawing/2014/main" id="{373A2FB0-CB69-4317-89D1-301FB1351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4575471-E1B1-41F1-81EF-064A394ACBC7}"/>
              </a:ext>
            </a:extLst>
          </p:cNvPr>
          <p:cNvGrpSpPr/>
          <p:nvPr/>
        </p:nvGrpSpPr>
        <p:grpSpPr>
          <a:xfrm>
            <a:off x="8892333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91" name="Freeform 3404">
              <a:extLst>
                <a:ext uri="{FF2B5EF4-FFF2-40B4-BE49-F238E27FC236}">
                  <a16:creationId xmlns:a16="http://schemas.microsoft.com/office/drawing/2014/main" id="{9F8B4B77-06DC-4042-B00D-925502D9B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05">
              <a:extLst>
                <a:ext uri="{FF2B5EF4-FFF2-40B4-BE49-F238E27FC236}">
                  <a16:creationId xmlns:a16="http://schemas.microsoft.com/office/drawing/2014/main" id="{52D55A54-7103-4CDA-9F67-C5BF45F8A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5F3A367-28B5-4DC4-B748-8CAF2346FE68}"/>
              </a:ext>
            </a:extLst>
          </p:cNvPr>
          <p:cNvGrpSpPr/>
          <p:nvPr/>
        </p:nvGrpSpPr>
        <p:grpSpPr>
          <a:xfrm>
            <a:off x="9133477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9" name="Freeform 3404">
              <a:extLst>
                <a:ext uri="{FF2B5EF4-FFF2-40B4-BE49-F238E27FC236}">
                  <a16:creationId xmlns:a16="http://schemas.microsoft.com/office/drawing/2014/main" id="{5E458340-33C8-4299-B819-8045759E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405">
              <a:extLst>
                <a:ext uri="{FF2B5EF4-FFF2-40B4-BE49-F238E27FC236}">
                  <a16:creationId xmlns:a16="http://schemas.microsoft.com/office/drawing/2014/main" id="{8B0A44CD-2DB1-46F2-9D03-885E6445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99E9FB-F408-4284-849E-9431A5AE5379}"/>
              </a:ext>
            </a:extLst>
          </p:cNvPr>
          <p:cNvGrpSpPr/>
          <p:nvPr/>
        </p:nvGrpSpPr>
        <p:grpSpPr>
          <a:xfrm>
            <a:off x="9374619" y="5470525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87" name="Freeform 3404">
              <a:extLst>
                <a:ext uri="{FF2B5EF4-FFF2-40B4-BE49-F238E27FC236}">
                  <a16:creationId xmlns:a16="http://schemas.microsoft.com/office/drawing/2014/main" id="{0AB84D52-0059-4A60-B492-2E7E910E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405">
              <a:extLst>
                <a:ext uri="{FF2B5EF4-FFF2-40B4-BE49-F238E27FC236}">
                  <a16:creationId xmlns:a16="http://schemas.microsoft.com/office/drawing/2014/main" id="{FC23032B-57A1-49BD-B4CB-45B07CF8C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5183E77-9E48-4D86-A8BF-4A745BE7328C}"/>
              </a:ext>
            </a:extLst>
          </p:cNvPr>
          <p:cNvGrpSpPr/>
          <p:nvPr/>
        </p:nvGrpSpPr>
        <p:grpSpPr>
          <a:xfrm>
            <a:off x="720432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6" name="Freeform 3404">
              <a:extLst>
                <a:ext uri="{FF2B5EF4-FFF2-40B4-BE49-F238E27FC236}">
                  <a16:creationId xmlns:a16="http://schemas.microsoft.com/office/drawing/2014/main" id="{31F9DC8F-FF5A-45A1-8D35-9BF454B78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405">
              <a:extLst>
                <a:ext uri="{FF2B5EF4-FFF2-40B4-BE49-F238E27FC236}">
                  <a16:creationId xmlns:a16="http://schemas.microsoft.com/office/drawing/2014/main" id="{A7DD14F2-EDA7-4460-91D5-9D89956C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56976A1-A27D-4891-A563-7F22794632B6}"/>
              </a:ext>
            </a:extLst>
          </p:cNvPr>
          <p:cNvGrpSpPr/>
          <p:nvPr/>
        </p:nvGrpSpPr>
        <p:grpSpPr>
          <a:xfrm>
            <a:off x="744546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4" name="Freeform 3404">
              <a:extLst>
                <a:ext uri="{FF2B5EF4-FFF2-40B4-BE49-F238E27FC236}">
                  <a16:creationId xmlns:a16="http://schemas.microsoft.com/office/drawing/2014/main" id="{7652450B-3F87-4E57-88FE-EA4B50DDD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405">
              <a:extLst>
                <a:ext uri="{FF2B5EF4-FFF2-40B4-BE49-F238E27FC236}">
                  <a16:creationId xmlns:a16="http://schemas.microsoft.com/office/drawing/2014/main" id="{44F32179-5D42-43F8-B305-A897ED526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34B1941-B089-496A-A655-13D0000F3F27}"/>
              </a:ext>
            </a:extLst>
          </p:cNvPr>
          <p:cNvGrpSpPr/>
          <p:nvPr/>
        </p:nvGrpSpPr>
        <p:grpSpPr>
          <a:xfrm>
            <a:off x="768661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2" name="Freeform 3404">
              <a:extLst>
                <a:ext uri="{FF2B5EF4-FFF2-40B4-BE49-F238E27FC236}">
                  <a16:creationId xmlns:a16="http://schemas.microsoft.com/office/drawing/2014/main" id="{0E125062-72FE-4F40-B034-3D31C0AF5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405">
              <a:extLst>
                <a:ext uri="{FF2B5EF4-FFF2-40B4-BE49-F238E27FC236}">
                  <a16:creationId xmlns:a16="http://schemas.microsoft.com/office/drawing/2014/main" id="{7C7E5969-D042-46C9-8B72-5E1B3B34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1EBAA07-E141-47F7-9AC3-4FCC4033F5EA}"/>
              </a:ext>
            </a:extLst>
          </p:cNvPr>
          <p:cNvGrpSpPr/>
          <p:nvPr/>
        </p:nvGrpSpPr>
        <p:grpSpPr>
          <a:xfrm>
            <a:off x="792775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30" name="Freeform 3404">
              <a:extLst>
                <a:ext uri="{FF2B5EF4-FFF2-40B4-BE49-F238E27FC236}">
                  <a16:creationId xmlns:a16="http://schemas.microsoft.com/office/drawing/2014/main" id="{A591411B-6AC1-4702-B812-7FABE88FE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405">
              <a:extLst>
                <a:ext uri="{FF2B5EF4-FFF2-40B4-BE49-F238E27FC236}">
                  <a16:creationId xmlns:a16="http://schemas.microsoft.com/office/drawing/2014/main" id="{C6F311A8-7B65-4237-8CD2-30B56CA68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977B04C-F0C3-4EB0-A5F2-08684AAEA0DD}"/>
              </a:ext>
            </a:extLst>
          </p:cNvPr>
          <p:cNvGrpSpPr/>
          <p:nvPr/>
        </p:nvGrpSpPr>
        <p:grpSpPr>
          <a:xfrm>
            <a:off x="8168901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8" name="Freeform 3404">
              <a:extLst>
                <a:ext uri="{FF2B5EF4-FFF2-40B4-BE49-F238E27FC236}">
                  <a16:creationId xmlns:a16="http://schemas.microsoft.com/office/drawing/2014/main" id="{77E8BCC6-289B-481D-AA66-B7F7FFAE0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405">
              <a:extLst>
                <a:ext uri="{FF2B5EF4-FFF2-40B4-BE49-F238E27FC236}">
                  <a16:creationId xmlns:a16="http://schemas.microsoft.com/office/drawing/2014/main" id="{02E2126E-4A08-49EF-BE1C-CF5D46422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261496A-807A-4D32-B034-690C165590EB}"/>
              </a:ext>
            </a:extLst>
          </p:cNvPr>
          <p:cNvGrpSpPr/>
          <p:nvPr/>
        </p:nvGrpSpPr>
        <p:grpSpPr>
          <a:xfrm>
            <a:off x="8410045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6" name="Freeform 3404">
              <a:extLst>
                <a:ext uri="{FF2B5EF4-FFF2-40B4-BE49-F238E27FC236}">
                  <a16:creationId xmlns:a16="http://schemas.microsoft.com/office/drawing/2014/main" id="{83695F11-9EB8-4A74-97A3-244422611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05">
              <a:extLst>
                <a:ext uri="{FF2B5EF4-FFF2-40B4-BE49-F238E27FC236}">
                  <a16:creationId xmlns:a16="http://schemas.microsoft.com/office/drawing/2014/main" id="{CDBAC151-A87B-4DDE-93FA-B0FC1BAFA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C2902A0-BCC1-4F77-9FAA-4D5AF02D1090}"/>
              </a:ext>
            </a:extLst>
          </p:cNvPr>
          <p:cNvGrpSpPr/>
          <p:nvPr/>
        </p:nvGrpSpPr>
        <p:grpSpPr>
          <a:xfrm>
            <a:off x="865118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4" name="Freeform 3404">
              <a:extLst>
                <a:ext uri="{FF2B5EF4-FFF2-40B4-BE49-F238E27FC236}">
                  <a16:creationId xmlns:a16="http://schemas.microsoft.com/office/drawing/2014/main" id="{E2529654-5533-434D-8B04-70DDD2FD9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405">
              <a:extLst>
                <a:ext uri="{FF2B5EF4-FFF2-40B4-BE49-F238E27FC236}">
                  <a16:creationId xmlns:a16="http://schemas.microsoft.com/office/drawing/2014/main" id="{342B65F4-34B0-4A15-A813-63ED93FE9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558746D-512C-4A01-AFD6-31BB27D352E3}"/>
              </a:ext>
            </a:extLst>
          </p:cNvPr>
          <p:cNvGrpSpPr/>
          <p:nvPr/>
        </p:nvGrpSpPr>
        <p:grpSpPr>
          <a:xfrm>
            <a:off x="8892333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2" name="Freeform 3404">
              <a:extLst>
                <a:ext uri="{FF2B5EF4-FFF2-40B4-BE49-F238E27FC236}">
                  <a16:creationId xmlns:a16="http://schemas.microsoft.com/office/drawing/2014/main" id="{4A448E7F-5CC2-4E5F-9124-D4BCDC45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405">
              <a:extLst>
                <a:ext uri="{FF2B5EF4-FFF2-40B4-BE49-F238E27FC236}">
                  <a16:creationId xmlns:a16="http://schemas.microsoft.com/office/drawing/2014/main" id="{43BC59B7-2314-4E8F-96DB-4EEA1B0B2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289F142-A251-490A-AD54-468A6C94BCA2}"/>
              </a:ext>
            </a:extLst>
          </p:cNvPr>
          <p:cNvGrpSpPr/>
          <p:nvPr/>
        </p:nvGrpSpPr>
        <p:grpSpPr>
          <a:xfrm>
            <a:off x="9133477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20" name="Freeform 3404">
              <a:extLst>
                <a:ext uri="{FF2B5EF4-FFF2-40B4-BE49-F238E27FC236}">
                  <a16:creationId xmlns:a16="http://schemas.microsoft.com/office/drawing/2014/main" id="{5FF50150-E68E-4FBD-9FB3-1D30CE80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405">
              <a:extLst>
                <a:ext uri="{FF2B5EF4-FFF2-40B4-BE49-F238E27FC236}">
                  <a16:creationId xmlns:a16="http://schemas.microsoft.com/office/drawing/2014/main" id="{59E71405-38CA-473F-8649-C0700C5F5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90053C5-E6B3-4D78-9D20-A14B162A816E}"/>
              </a:ext>
            </a:extLst>
          </p:cNvPr>
          <p:cNvGrpSpPr/>
          <p:nvPr/>
        </p:nvGrpSpPr>
        <p:grpSpPr>
          <a:xfrm>
            <a:off x="9374619" y="5933594"/>
            <a:ext cx="142875" cy="285750"/>
            <a:chOff x="8243888" y="5922963"/>
            <a:chExt cx="142875" cy="285750"/>
          </a:xfrm>
          <a:solidFill>
            <a:srgbClr val="BFBFBF"/>
          </a:solidFill>
        </p:grpSpPr>
        <p:sp>
          <p:nvSpPr>
            <p:cNvPr id="118" name="Freeform 3404">
              <a:extLst>
                <a:ext uri="{FF2B5EF4-FFF2-40B4-BE49-F238E27FC236}">
                  <a16:creationId xmlns:a16="http://schemas.microsoft.com/office/drawing/2014/main" id="{7DD44F38-95DC-4476-9041-1D325664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5922963"/>
              <a:ext cx="68262" cy="66675"/>
            </a:xfrm>
            <a:custGeom>
              <a:avLst/>
              <a:gdLst>
                <a:gd name="T0" fmla="*/ 94 w 168"/>
                <a:gd name="T1" fmla="*/ 167 h 168"/>
                <a:gd name="T2" fmla="*/ 109 w 168"/>
                <a:gd name="T3" fmla="*/ 164 h 168"/>
                <a:gd name="T4" fmla="*/ 125 w 168"/>
                <a:gd name="T5" fmla="*/ 158 h 168"/>
                <a:gd name="T6" fmla="*/ 139 w 168"/>
                <a:gd name="T7" fmla="*/ 149 h 168"/>
                <a:gd name="T8" fmla="*/ 149 w 168"/>
                <a:gd name="T9" fmla="*/ 137 h 168"/>
                <a:gd name="T10" fmla="*/ 158 w 168"/>
                <a:gd name="T11" fmla="*/ 123 h 168"/>
                <a:gd name="T12" fmla="*/ 164 w 168"/>
                <a:gd name="T13" fmla="*/ 109 h 168"/>
                <a:gd name="T14" fmla="*/ 168 w 168"/>
                <a:gd name="T15" fmla="*/ 92 h 168"/>
                <a:gd name="T16" fmla="*/ 168 w 168"/>
                <a:gd name="T17" fmla="*/ 74 h 168"/>
                <a:gd name="T18" fmla="*/ 164 w 168"/>
                <a:gd name="T19" fmla="*/ 59 h 168"/>
                <a:gd name="T20" fmla="*/ 158 w 168"/>
                <a:gd name="T21" fmla="*/ 43 h 168"/>
                <a:gd name="T22" fmla="*/ 149 w 168"/>
                <a:gd name="T23" fmla="*/ 31 h 168"/>
                <a:gd name="T24" fmla="*/ 139 w 168"/>
                <a:gd name="T25" fmla="*/ 19 h 168"/>
                <a:gd name="T26" fmla="*/ 125 w 168"/>
                <a:gd name="T27" fmla="*/ 10 h 168"/>
                <a:gd name="T28" fmla="*/ 109 w 168"/>
                <a:gd name="T29" fmla="*/ 4 h 168"/>
                <a:gd name="T30" fmla="*/ 94 w 168"/>
                <a:gd name="T31" fmla="*/ 0 h 168"/>
                <a:gd name="T32" fmla="*/ 76 w 168"/>
                <a:gd name="T33" fmla="*/ 0 h 168"/>
                <a:gd name="T34" fmla="*/ 59 w 168"/>
                <a:gd name="T35" fmla="*/ 4 h 168"/>
                <a:gd name="T36" fmla="*/ 45 w 168"/>
                <a:gd name="T37" fmla="*/ 10 h 168"/>
                <a:gd name="T38" fmla="*/ 31 w 168"/>
                <a:gd name="T39" fmla="*/ 19 h 168"/>
                <a:gd name="T40" fmla="*/ 19 w 168"/>
                <a:gd name="T41" fmla="*/ 31 h 168"/>
                <a:gd name="T42" fmla="*/ 10 w 168"/>
                <a:gd name="T43" fmla="*/ 43 h 168"/>
                <a:gd name="T44" fmla="*/ 4 w 168"/>
                <a:gd name="T45" fmla="*/ 59 h 168"/>
                <a:gd name="T46" fmla="*/ 1 w 168"/>
                <a:gd name="T47" fmla="*/ 75 h 168"/>
                <a:gd name="T48" fmla="*/ 1 w 168"/>
                <a:gd name="T49" fmla="*/ 92 h 168"/>
                <a:gd name="T50" fmla="*/ 4 w 168"/>
                <a:gd name="T51" fmla="*/ 109 h 168"/>
                <a:gd name="T52" fmla="*/ 10 w 168"/>
                <a:gd name="T53" fmla="*/ 123 h 168"/>
                <a:gd name="T54" fmla="*/ 19 w 168"/>
                <a:gd name="T55" fmla="*/ 137 h 168"/>
                <a:gd name="T56" fmla="*/ 31 w 168"/>
                <a:gd name="T57" fmla="*/ 149 h 168"/>
                <a:gd name="T58" fmla="*/ 45 w 168"/>
                <a:gd name="T59" fmla="*/ 158 h 168"/>
                <a:gd name="T60" fmla="*/ 59 w 168"/>
                <a:gd name="T61" fmla="*/ 164 h 168"/>
                <a:gd name="T62" fmla="*/ 76 w 168"/>
                <a:gd name="T63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8">
                  <a:moveTo>
                    <a:pt x="85" y="168"/>
                  </a:moveTo>
                  <a:lnTo>
                    <a:pt x="94" y="167"/>
                  </a:lnTo>
                  <a:lnTo>
                    <a:pt x="101" y="165"/>
                  </a:lnTo>
                  <a:lnTo>
                    <a:pt x="109" y="164"/>
                  </a:lnTo>
                  <a:lnTo>
                    <a:pt x="117" y="162"/>
                  </a:lnTo>
                  <a:lnTo>
                    <a:pt x="125" y="158"/>
                  </a:lnTo>
                  <a:lnTo>
                    <a:pt x="132" y="153"/>
                  </a:lnTo>
                  <a:lnTo>
                    <a:pt x="139" y="149"/>
                  </a:lnTo>
                  <a:lnTo>
                    <a:pt x="144" y="142"/>
                  </a:lnTo>
                  <a:lnTo>
                    <a:pt x="149" y="137"/>
                  </a:lnTo>
                  <a:lnTo>
                    <a:pt x="154" y="131"/>
                  </a:lnTo>
                  <a:lnTo>
                    <a:pt x="158" y="123"/>
                  </a:lnTo>
                  <a:lnTo>
                    <a:pt x="162" y="117"/>
                  </a:lnTo>
                  <a:lnTo>
                    <a:pt x="164" y="109"/>
                  </a:lnTo>
                  <a:lnTo>
                    <a:pt x="167" y="100"/>
                  </a:lnTo>
                  <a:lnTo>
                    <a:pt x="168" y="92"/>
                  </a:lnTo>
                  <a:lnTo>
                    <a:pt x="168" y="83"/>
                  </a:lnTo>
                  <a:lnTo>
                    <a:pt x="168" y="74"/>
                  </a:lnTo>
                  <a:lnTo>
                    <a:pt x="167" y="66"/>
                  </a:lnTo>
                  <a:lnTo>
                    <a:pt x="164" y="59"/>
                  </a:lnTo>
                  <a:lnTo>
                    <a:pt x="162" y="51"/>
                  </a:lnTo>
                  <a:lnTo>
                    <a:pt x="158" y="43"/>
                  </a:lnTo>
                  <a:lnTo>
                    <a:pt x="154" y="37"/>
                  </a:lnTo>
                  <a:lnTo>
                    <a:pt x="149" y="31"/>
                  </a:lnTo>
                  <a:lnTo>
                    <a:pt x="144" y="24"/>
                  </a:lnTo>
                  <a:lnTo>
                    <a:pt x="139" y="19"/>
                  </a:lnTo>
                  <a:lnTo>
                    <a:pt x="132" y="14"/>
                  </a:lnTo>
                  <a:lnTo>
                    <a:pt x="125" y="10"/>
                  </a:lnTo>
                  <a:lnTo>
                    <a:pt x="117" y="6"/>
                  </a:lnTo>
                  <a:lnTo>
                    <a:pt x="109" y="4"/>
                  </a:lnTo>
                  <a:lnTo>
                    <a:pt x="101" y="1"/>
                  </a:lnTo>
                  <a:lnTo>
                    <a:pt x="94" y="0"/>
                  </a:lnTo>
                  <a:lnTo>
                    <a:pt x="85" y="0"/>
                  </a:lnTo>
                  <a:lnTo>
                    <a:pt x="76" y="0"/>
                  </a:lnTo>
                  <a:lnTo>
                    <a:pt x="68" y="1"/>
                  </a:lnTo>
                  <a:lnTo>
                    <a:pt x="59" y="4"/>
                  </a:lnTo>
                  <a:lnTo>
                    <a:pt x="51" y="6"/>
                  </a:lnTo>
                  <a:lnTo>
                    <a:pt x="45" y="10"/>
                  </a:lnTo>
                  <a:lnTo>
                    <a:pt x="37" y="14"/>
                  </a:lnTo>
                  <a:lnTo>
                    <a:pt x="31" y="19"/>
                  </a:lnTo>
                  <a:lnTo>
                    <a:pt x="26" y="24"/>
                  </a:lnTo>
                  <a:lnTo>
                    <a:pt x="19" y="31"/>
                  </a:lnTo>
                  <a:lnTo>
                    <a:pt x="15" y="37"/>
                  </a:lnTo>
                  <a:lnTo>
                    <a:pt x="10" y="43"/>
                  </a:lnTo>
                  <a:lnTo>
                    <a:pt x="8" y="51"/>
                  </a:lnTo>
                  <a:lnTo>
                    <a:pt x="4" y="59"/>
                  </a:lnTo>
                  <a:lnTo>
                    <a:pt x="3" y="66"/>
                  </a:lnTo>
                  <a:lnTo>
                    <a:pt x="1" y="75"/>
                  </a:lnTo>
                  <a:lnTo>
                    <a:pt x="0" y="83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4" y="109"/>
                  </a:lnTo>
                  <a:lnTo>
                    <a:pt x="8" y="117"/>
                  </a:lnTo>
                  <a:lnTo>
                    <a:pt x="10" y="123"/>
                  </a:lnTo>
                  <a:lnTo>
                    <a:pt x="15" y="131"/>
                  </a:lnTo>
                  <a:lnTo>
                    <a:pt x="19" y="137"/>
                  </a:lnTo>
                  <a:lnTo>
                    <a:pt x="26" y="142"/>
                  </a:lnTo>
                  <a:lnTo>
                    <a:pt x="31" y="149"/>
                  </a:lnTo>
                  <a:lnTo>
                    <a:pt x="37" y="153"/>
                  </a:lnTo>
                  <a:lnTo>
                    <a:pt x="45" y="158"/>
                  </a:lnTo>
                  <a:lnTo>
                    <a:pt x="51" y="162"/>
                  </a:lnTo>
                  <a:lnTo>
                    <a:pt x="59" y="164"/>
                  </a:lnTo>
                  <a:lnTo>
                    <a:pt x="68" y="165"/>
                  </a:lnTo>
                  <a:lnTo>
                    <a:pt x="76" y="167"/>
                  </a:lnTo>
                  <a:lnTo>
                    <a:pt x="8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405">
              <a:extLst>
                <a:ext uri="{FF2B5EF4-FFF2-40B4-BE49-F238E27FC236}">
                  <a16:creationId xmlns:a16="http://schemas.microsoft.com/office/drawing/2014/main" id="{DD07D6CB-1984-4815-9F55-FF78EAEAE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3888" y="5999163"/>
              <a:ext cx="142875" cy="209550"/>
            </a:xfrm>
            <a:custGeom>
              <a:avLst/>
              <a:gdLst>
                <a:gd name="T0" fmla="*/ 352 w 360"/>
                <a:gd name="T1" fmla="*/ 37 h 529"/>
                <a:gd name="T2" fmla="*/ 244 w 360"/>
                <a:gd name="T3" fmla="*/ 1 h 529"/>
                <a:gd name="T4" fmla="*/ 239 w 360"/>
                <a:gd name="T5" fmla="*/ 0 h 529"/>
                <a:gd name="T6" fmla="*/ 235 w 360"/>
                <a:gd name="T7" fmla="*/ 1 h 529"/>
                <a:gd name="T8" fmla="*/ 231 w 360"/>
                <a:gd name="T9" fmla="*/ 4 h 529"/>
                <a:gd name="T10" fmla="*/ 229 w 360"/>
                <a:gd name="T11" fmla="*/ 8 h 529"/>
                <a:gd name="T12" fmla="*/ 180 w 360"/>
                <a:gd name="T13" fmla="*/ 116 h 529"/>
                <a:gd name="T14" fmla="*/ 131 w 360"/>
                <a:gd name="T15" fmla="*/ 8 h 529"/>
                <a:gd name="T16" fmla="*/ 128 w 360"/>
                <a:gd name="T17" fmla="*/ 4 h 529"/>
                <a:gd name="T18" fmla="*/ 125 w 360"/>
                <a:gd name="T19" fmla="*/ 1 h 529"/>
                <a:gd name="T20" fmla="*/ 121 w 360"/>
                <a:gd name="T21" fmla="*/ 0 h 529"/>
                <a:gd name="T22" fmla="*/ 116 w 360"/>
                <a:gd name="T23" fmla="*/ 1 h 529"/>
                <a:gd name="T24" fmla="*/ 8 w 360"/>
                <a:gd name="T25" fmla="*/ 37 h 529"/>
                <a:gd name="T26" fmla="*/ 4 w 360"/>
                <a:gd name="T27" fmla="*/ 39 h 529"/>
                <a:gd name="T28" fmla="*/ 1 w 360"/>
                <a:gd name="T29" fmla="*/ 41 h 529"/>
                <a:gd name="T30" fmla="*/ 0 w 360"/>
                <a:gd name="T31" fmla="*/ 45 h 529"/>
                <a:gd name="T32" fmla="*/ 0 w 360"/>
                <a:gd name="T33" fmla="*/ 49 h 529"/>
                <a:gd name="T34" fmla="*/ 0 w 360"/>
                <a:gd name="T35" fmla="*/ 277 h 529"/>
                <a:gd name="T36" fmla="*/ 0 w 360"/>
                <a:gd name="T37" fmla="*/ 281 h 529"/>
                <a:gd name="T38" fmla="*/ 3 w 360"/>
                <a:gd name="T39" fmla="*/ 285 h 529"/>
                <a:gd name="T40" fmla="*/ 6 w 360"/>
                <a:gd name="T41" fmla="*/ 288 h 529"/>
                <a:gd name="T42" fmla="*/ 12 w 360"/>
                <a:gd name="T43" fmla="*/ 289 h 529"/>
                <a:gd name="T44" fmla="*/ 62 w 360"/>
                <a:gd name="T45" fmla="*/ 289 h 529"/>
                <a:gd name="T46" fmla="*/ 95 w 360"/>
                <a:gd name="T47" fmla="*/ 519 h 529"/>
                <a:gd name="T48" fmla="*/ 98 w 360"/>
                <a:gd name="T49" fmla="*/ 523 h 529"/>
                <a:gd name="T50" fmla="*/ 100 w 360"/>
                <a:gd name="T51" fmla="*/ 527 h 529"/>
                <a:gd name="T52" fmla="*/ 103 w 360"/>
                <a:gd name="T53" fmla="*/ 529 h 529"/>
                <a:gd name="T54" fmla="*/ 108 w 360"/>
                <a:gd name="T55" fmla="*/ 529 h 529"/>
                <a:gd name="T56" fmla="*/ 252 w 360"/>
                <a:gd name="T57" fmla="*/ 529 h 529"/>
                <a:gd name="T58" fmla="*/ 256 w 360"/>
                <a:gd name="T59" fmla="*/ 529 h 529"/>
                <a:gd name="T60" fmla="*/ 259 w 360"/>
                <a:gd name="T61" fmla="*/ 527 h 529"/>
                <a:gd name="T62" fmla="*/ 262 w 360"/>
                <a:gd name="T63" fmla="*/ 523 h 529"/>
                <a:gd name="T64" fmla="*/ 263 w 360"/>
                <a:gd name="T65" fmla="*/ 519 h 529"/>
                <a:gd name="T66" fmla="*/ 298 w 360"/>
                <a:gd name="T67" fmla="*/ 289 h 529"/>
                <a:gd name="T68" fmla="*/ 348 w 360"/>
                <a:gd name="T69" fmla="*/ 289 h 529"/>
                <a:gd name="T70" fmla="*/ 353 w 360"/>
                <a:gd name="T71" fmla="*/ 288 h 529"/>
                <a:gd name="T72" fmla="*/ 357 w 360"/>
                <a:gd name="T73" fmla="*/ 285 h 529"/>
                <a:gd name="T74" fmla="*/ 360 w 360"/>
                <a:gd name="T75" fmla="*/ 281 h 529"/>
                <a:gd name="T76" fmla="*/ 360 w 360"/>
                <a:gd name="T77" fmla="*/ 277 h 529"/>
                <a:gd name="T78" fmla="*/ 360 w 360"/>
                <a:gd name="T79" fmla="*/ 49 h 529"/>
                <a:gd name="T80" fmla="*/ 360 w 360"/>
                <a:gd name="T81" fmla="*/ 45 h 529"/>
                <a:gd name="T82" fmla="*/ 358 w 360"/>
                <a:gd name="T83" fmla="*/ 41 h 529"/>
                <a:gd name="T84" fmla="*/ 354 w 360"/>
                <a:gd name="T85" fmla="*/ 39 h 529"/>
                <a:gd name="T86" fmla="*/ 352 w 360"/>
                <a:gd name="T87" fmla="*/ 3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0" h="529">
                  <a:moveTo>
                    <a:pt x="352" y="37"/>
                  </a:moveTo>
                  <a:lnTo>
                    <a:pt x="244" y="1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31" y="4"/>
                  </a:lnTo>
                  <a:lnTo>
                    <a:pt x="229" y="8"/>
                  </a:lnTo>
                  <a:lnTo>
                    <a:pt x="180" y="116"/>
                  </a:lnTo>
                  <a:lnTo>
                    <a:pt x="131" y="8"/>
                  </a:lnTo>
                  <a:lnTo>
                    <a:pt x="128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6" y="1"/>
                  </a:lnTo>
                  <a:lnTo>
                    <a:pt x="8" y="37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277"/>
                  </a:lnTo>
                  <a:lnTo>
                    <a:pt x="0" y="281"/>
                  </a:lnTo>
                  <a:lnTo>
                    <a:pt x="3" y="285"/>
                  </a:lnTo>
                  <a:lnTo>
                    <a:pt x="6" y="288"/>
                  </a:lnTo>
                  <a:lnTo>
                    <a:pt x="12" y="289"/>
                  </a:lnTo>
                  <a:lnTo>
                    <a:pt x="62" y="289"/>
                  </a:lnTo>
                  <a:lnTo>
                    <a:pt x="95" y="519"/>
                  </a:lnTo>
                  <a:lnTo>
                    <a:pt x="98" y="523"/>
                  </a:lnTo>
                  <a:lnTo>
                    <a:pt x="100" y="527"/>
                  </a:lnTo>
                  <a:lnTo>
                    <a:pt x="103" y="529"/>
                  </a:lnTo>
                  <a:lnTo>
                    <a:pt x="108" y="529"/>
                  </a:lnTo>
                  <a:lnTo>
                    <a:pt x="252" y="529"/>
                  </a:lnTo>
                  <a:lnTo>
                    <a:pt x="256" y="529"/>
                  </a:lnTo>
                  <a:lnTo>
                    <a:pt x="259" y="527"/>
                  </a:lnTo>
                  <a:lnTo>
                    <a:pt x="262" y="523"/>
                  </a:lnTo>
                  <a:lnTo>
                    <a:pt x="263" y="519"/>
                  </a:lnTo>
                  <a:lnTo>
                    <a:pt x="298" y="289"/>
                  </a:lnTo>
                  <a:lnTo>
                    <a:pt x="348" y="289"/>
                  </a:lnTo>
                  <a:lnTo>
                    <a:pt x="353" y="288"/>
                  </a:lnTo>
                  <a:lnTo>
                    <a:pt x="357" y="285"/>
                  </a:lnTo>
                  <a:lnTo>
                    <a:pt x="360" y="281"/>
                  </a:lnTo>
                  <a:lnTo>
                    <a:pt x="360" y="277"/>
                  </a:lnTo>
                  <a:lnTo>
                    <a:pt x="360" y="49"/>
                  </a:lnTo>
                  <a:lnTo>
                    <a:pt x="360" y="45"/>
                  </a:lnTo>
                  <a:lnTo>
                    <a:pt x="358" y="41"/>
                  </a:lnTo>
                  <a:lnTo>
                    <a:pt x="354" y="39"/>
                  </a:lnTo>
                  <a:lnTo>
                    <a:pt x="35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809FA2F3-8F76-4848-B55D-FA6947FE773C}"/>
              </a:ext>
            </a:extLst>
          </p:cNvPr>
          <p:cNvSpPr txBox="1"/>
          <p:nvPr/>
        </p:nvSpPr>
        <p:spPr>
          <a:xfrm>
            <a:off x="4276725" y="5122738"/>
            <a:ext cx="2561523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CE295E"/>
                </a:solidFill>
                <a:latin typeface="+mj-lt"/>
              </a:rPr>
              <a:t>40%</a:t>
            </a:r>
          </a:p>
        </p:txBody>
      </p:sp>
      <p:sp>
        <p:nvSpPr>
          <p:cNvPr id="138" name="TextBox 47">
            <a:extLst>
              <a:ext uri="{FF2B5EF4-FFF2-40B4-BE49-F238E27FC236}">
                <a16:creationId xmlns:a16="http://schemas.microsoft.com/office/drawing/2014/main" id="{012B5CF6-F3B0-4A9A-AB3D-0DCFDC2E8277}"/>
              </a:ext>
            </a:extLst>
          </p:cNvPr>
          <p:cNvSpPr txBox="1"/>
          <p:nvPr/>
        </p:nvSpPr>
        <p:spPr>
          <a:xfrm>
            <a:off x="4379930" y="5888617"/>
            <a:ext cx="235511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A1417B3-5114-4EA3-95EE-CA76D37B866C}"/>
              </a:ext>
            </a:extLst>
          </p:cNvPr>
          <p:cNvGrpSpPr/>
          <p:nvPr/>
        </p:nvGrpSpPr>
        <p:grpSpPr>
          <a:xfrm>
            <a:off x="10004721" y="5365398"/>
            <a:ext cx="525182" cy="496004"/>
            <a:chOff x="333622" y="4212342"/>
            <a:chExt cx="285751" cy="269875"/>
          </a:xfrm>
          <a:solidFill>
            <a:srgbClr val="CE295E"/>
          </a:solidFill>
        </p:grpSpPr>
        <p:sp>
          <p:nvSpPr>
            <p:cNvPr id="140" name="Freeform 4461">
              <a:extLst>
                <a:ext uri="{FF2B5EF4-FFF2-40B4-BE49-F238E27FC236}">
                  <a16:creationId xmlns:a16="http://schemas.microsoft.com/office/drawing/2014/main" id="{14BA5C71-46FC-47F2-A4D0-F8628A72D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97" y="4467929"/>
              <a:ext cx="15875" cy="14288"/>
            </a:xfrm>
            <a:custGeom>
              <a:avLst/>
              <a:gdLst>
                <a:gd name="T0" fmla="*/ 4 w 52"/>
                <a:gd name="T1" fmla="*/ 23 h 49"/>
                <a:gd name="T2" fmla="*/ 2 w 52"/>
                <a:gd name="T3" fmla="*/ 25 h 49"/>
                <a:gd name="T4" fmla="*/ 1 w 52"/>
                <a:gd name="T5" fmla="*/ 28 h 49"/>
                <a:gd name="T6" fmla="*/ 0 w 52"/>
                <a:gd name="T7" fmla="*/ 31 h 49"/>
                <a:gd name="T8" fmla="*/ 0 w 52"/>
                <a:gd name="T9" fmla="*/ 33 h 49"/>
                <a:gd name="T10" fmla="*/ 0 w 52"/>
                <a:gd name="T11" fmla="*/ 37 h 49"/>
                <a:gd name="T12" fmla="*/ 1 w 52"/>
                <a:gd name="T13" fmla="*/ 40 h 49"/>
                <a:gd name="T14" fmla="*/ 2 w 52"/>
                <a:gd name="T15" fmla="*/ 43 h 49"/>
                <a:gd name="T16" fmla="*/ 4 w 52"/>
                <a:gd name="T17" fmla="*/ 45 h 49"/>
                <a:gd name="T18" fmla="*/ 6 w 52"/>
                <a:gd name="T19" fmla="*/ 47 h 49"/>
                <a:gd name="T20" fmla="*/ 9 w 52"/>
                <a:gd name="T21" fmla="*/ 48 h 49"/>
                <a:gd name="T22" fmla="*/ 11 w 52"/>
                <a:gd name="T23" fmla="*/ 49 h 49"/>
                <a:gd name="T24" fmla="*/ 15 w 52"/>
                <a:gd name="T25" fmla="*/ 49 h 49"/>
                <a:gd name="T26" fmla="*/ 18 w 52"/>
                <a:gd name="T27" fmla="*/ 49 h 49"/>
                <a:gd name="T28" fmla="*/ 20 w 52"/>
                <a:gd name="T29" fmla="*/ 48 h 49"/>
                <a:gd name="T30" fmla="*/ 23 w 52"/>
                <a:gd name="T31" fmla="*/ 47 h 49"/>
                <a:gd name="T32" fmla="*/ 25 w 52"/>
                <a:gd name="T33" fmla="*/ 45 h 49"/>
                <a:gd name="T34" fmla="*/ 52 w 52"/>
                <a:gd name="T35" fmla="*/ 18 h 49"/>
                <a:gd name="T36" fmla="*/ 39 w 52"/>
                <a:gd name="T37" fmla="*/ 9 h 49"/>
                <a:gd name="T38" fmla="*/ 26 w 52"/>
                <a:gd name="T39" fmla="*/ 0 h 49"/>
                <a:gd name="T40" fmla="*/ 4 w 52"/>
                <a:gd name="T41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9">
                  <a:moveTo>
                    <a:pt x="4" y="23"/>
                  </a:moveTo>
                  <a:lnTo>
                    <a:pt x="2" y="25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2" y="43"/>
                  </a:lnTo>
                  <a:lnTo>
                    <a:pt x="4" y="45"/>
                  </a:lnTo>
                  <a:lnTo>
                    <a:pt x="6" y="47"/>
                  </a:lnTo>
                  <a:lnTo>
                    <a:pt x="9" y="48"/>
                  </a:lnTo>
                  <a:lnTo>
                    <a:pt x="11" y="49"/>
                  </a:lnTo>
                  <a:lnTo>
                    <a:pt x="15" y="49"/>
                  </a:lnTo>
                  <a:lnTo>
                    <a:pt x="18" y="49"/>
                  </a:lnTo>
                  <a:lnTo>
                    <a:pt x="20" y="48"/>
                  </a:lnTo>
                  <a:lnTo>
                    <a:pt x="23" y="47"/>
                  </a:lnTo>
                  <a:lnTo>
                    <a:pt x="25" y="45"/>
                  </a:lnTo>
                  <a:lnTo>
                    <a:pt x="52" y="18"/>
                  </a:lnTo>
                  <a:lnTo>
                    <a:pt x="39" y="9"/>
                  </a:lnTo>
                  <a:lnTo>
                    <a:pt x="26" y="0"/>
                  </a:lnTo>
                  <a:lnTo>
                    <a:pt x="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462">
              <a:extLst>
                <a:ext uri="{FF2B5EF4-FFF2-40B4-BE49-F238E27FC236}">
                  <a16:creationId xmlns:a16="http://schemas.microsoft.com/office/drawing/2014/main" id="{5C0F049E-6249-4E8B-88BF-562BB8BBD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760" y="4464754"/>
              <a:ext cx="19050" cy="17463"/>
            </a:xfrm>
            <a:custGeom>
              <a:avLst/>
              <a:gdLst>
                <a:gd name="T0" fmla="*/ 24 w 61"/>
                <a:gd name="T1" fmla="*/ 0 h 59"/>
                <a:gd name="T2" fmla="*/ 12 w 61"/>
                <a:gd name="T3" fmla="*/ 9 h 59"/>
                <a:gd name="T4" fmla="*/ 0 w 61"/>
                <a:gd name="T5" fmla="*/ 18 h 59"/>
                <a:gd name="T6" fmla="*/ 36 w 61"/>
                <a:gd name="T7" fmla="*/ 55 h 59"/>
                <a:gd name="T8" fmla="*/ 39 w 61"/>
                <a:gd name="T9" fmla="*/ 57 h 59"/>
                <a:gd name="T10" fmla="*/ 41 w 61"/>
                <a:gd name="T11" fmla="*/ 58 h 59"/>
                <a:gd name="T12" fmla="*/ 44 w 61"/>
                <a:gd name="T13" fmla="*/ 59 h 59"/>
                <a:gd name="T14" fmla="*/ 46 w 61"/>
                <a:gd name="T15" fmla="*/ 59 h 59"/>
                <a:gd name="T16" fmla="*/ 49 w 61"/>
                <a:gd name="T17" fmla="*/ 59 h 59"/>
                <a:gd name="T18" fmla="*/ 53 w 61"/>
                <a:gd name="T19" fmla="*/ 58 h 59"/>
                <a:gd name="T20" fmla="*/ 55 w 61"/>
                <a:gd name="T21" fmla="*/ 57 h 59"/>
                <a:gd name="T22" fmla="*/ 57 w 61"/>
                <a:gd name="T23" fmla="*/ 55 h 59"/>
                <a:gd name="T24" fmla="*/ 59 w 61"/>
                <a:gd name="T25" fmla="*/ 53 h 59"/>
                <a:gd name="T26" fmla="*/ 60 w 61"/>
                <a:gd name="T27" fmla="*/ 50 h 59"/>
                <a:gd name="T28" fmla="*/ 61 w 61"/>
                <a:gd name="T29" fmla="*/ 47 h 59"/>
                <a:gd name="T30" fmla="*/ 61 w 61"/>
                <a:gd name="T31" fmla="*/ 43 h 59"/>
                <a:gd name="T32" fmla="*/ 61 w 61"/>
                <a:gd name="T33" fmla="*/ 41 h 59"/>
                <a:gd name="T34" fmla="*/ 60 w 61"/>
                <a:gd name="T35" fmla="*/ 38 h 59"/>
                <a:gd name="T36" fmla="*/ 59 w 61"/>
                <a:gd name="T37" fmla="*/ 35 h 59"/>
                <a:gd name="T38" fmla="*/ 57 w 61"/>
                <a:gd name="T39" fmla="*/ 33 h 59"/>
                <a:gd name="T40" fmla="*/ 24 w 61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59">
                  <a:moveTo>
                    <a:pt x="24" y="0"/>
                  </a:moveTo>
                  <a:lnTo>
                    <a:pt x="12" y="9"/>
                  </a:lnTo>
                  <a:lnTo>
                    <a:pt x="0" y="18"/>
                  </a:lnTo>
                  <a:lnTo>
                    <a:pt x="36" y="55"/>
                  </a:lnTo>
                  <a:lnTo>
                    <a:pt x="39" y="57"/>
                  </a:lnTo>
                  <a:lnTo>
                    <a:pt x="41" y="58"/>
                  </a:lnTo>
                  <a:lnTo>
                    <a:pt x="44" y="59"/>
                  </a:lnTo>
                  <a:lnTo>
                    <a:pt x="46" y="59"/>
                  </a:lnTo>
                  <a:lnTo>
                    <a:pt x="49" y="59"/>
                  </a:lnTo>
                  <a:lnTo>
                    <a:pt x="53" y="58"/>
                  </a:lnTo>
                  <a:lnTo>
                    <a:pt x="55" y="57"/>
                  </a:lnTo>
                  <a:lnTo>
                    <a:pt x="57" y="55"/>
                  </a:lnTo>
                  <a:lnTo>
                    <a:pt x="59" y="53"/>
                  </a:lnTo>
                  <a:lnTo>
                    <a:pt x="60" y="50"/>
                  </a:lnTo>
                  <a:lnTo>
                    <a:pt x="61" y="47"/>
                  </a:lnTo>
                  <a:lnTo>
                    <a:pt x="61" y="43"/>
                  </a:lnTo>
                  <a:lnTo>
                    <a:pt x="61" y="41"/>
                  </a:lnTo>
                  <a:lnTo>
                    <a:pt x="60" y="38"/>
                  </a:lnTo>
                  <a:lnTo>
                    <a:pt x="59" y="35"/>
                  </a:lnTo>
                  <a:lnTo>
                    <a:pt x="57" y="33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463">
              <a:extLst>
                <a:ext uri="{FF2B5EF4-FFF2-40B4-BE49-F238E27FC236}">
                  <a16:creationId xmlns:a16="http://schemas.microsoft.com/office/drawing/2014/main" id="{7D56D959-F061-44AD-B765-620988DAF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22" y="4212342"/>
              <a:ext cx="93663" cy="90488"/>
            </a:xfrm>
            <a:custGeom>
              <a:avLst/>
              <a:gdLst>
                <a:gd name="T0" fmla="*/ 286 w 291"/>
                <a:gd name="T1" fmla="*/ 91 h 283"/>
                <a:gd name="T2" fmla="*/ 276 w 291"/>
                <a:gd name="T3" fmla="*/ 70 h 283"/>
                <a:gd name="T4" fmla="*/ 262 w 291"/>
                <a:gd name="T5" fmla="*/ 52 h 283"/>
                <a:gd name="T6" fmla="*/ 246 w 291"/>
                <a:gd name="T7" fmla="*/ 36 h 283"/>
                <a:gd name="T8" fmla="*/ 228 w 291"/>
                <a:gd name="T9" fmla="*/ 23 h 283"/>
                <a:gd name="T10" fmla="*/ 207 w 291"/>
                <a:gd name="T11" fmla="*/ 13 h 283"/>
                <a:gd name="T12" fmla="*/ 185 w 291"/>
                <a:gd name="T13" fmla="*/ 5 h 283"/>
                <a:gd name="T14" fmla="*/ 161 w 291"/>
                <a:gd name="T15" fmla="*/ 1 h 283"/>
                <a:gd name="T16" fmla="*/ 133 w 291"/>
                <a:gd name="T17" fmla="*/ 1 h 283"/>
                <a:gd name="T18" fmla="*/ 105 w 291"/>
                <a:gd name="T19" fmla="*/ 7 h 283"/>
                <a:gd name="T20" fmla="*/ 78 w 291"/>
                <a:gd name="T21" fmla="*/ 18 h 283"/>
                <a:gd name="T22" fmla="*/ 54 w 291"/>
                <a:gd name="T23" fmla="*/ 34 h 283"/>
                <a:gd name="T24" fmla="*/ 34 w 291"/>
                <a:gd name="T25" fmla="*/ 54 h 283"/>
                <a:gd name="T26" fmla="*/ 18 w 291"/>
                <a:gd name="T27" fmla="*/ 79 h 283"/>
                <a:gd name="T28" fmla="*/ 6 w 291"/>
                <a:gd name="T29" fmla="*/ 106 h 283"/>
                <a:gd name="T30" fmla="*/ 1 w 291"/>
                <a:gd name="T31" fmla="*/ 135 h 283"/>
                <a:gd name="T32" fmla="*/ 0 w 291"/>
                <a:gd name="T33" fmla="*/ 160 h 283"/>
                <a:gd name="T34" fmla="*/ 3 w 291"/>
                <a:gd name="T35" fmla="*/ 182 h 283"/>
                <a:gd name="T36" fmla="*/ 8 w 291"/>
                <a:gd name="T37" fmla="*/ 201 h 283"/>
                <a:gd name="T38" fmla="*/ 17 w 291"/>
                <a:gd name="T39" fmla="*/ 220 h 283"/>
                <a:gd name="T40" fmla="*/ 28 w 291"/>
                <a:gd name="T41" fmla="*/ 237 h 283"/>
                <a:gd name="T42" fmla="*/ 40 w 291"/>
                <a:gd name="T43" fmla="*/ 252 h 283"/>
                <a:gd name="T44" fmla="*/ 55 w 291"/>
                <a:gd name="T45" fmla="*/ 266 h 283"/>
                <a:gd name="T46" fmla="*/ 71 w 291"/>
                <a:gd name="T47" fmla="*/ 278 h 283"/>
                <a:gd name="T48" fmla="*/ 90 w 291"/>
                <a:gd name="T49" fmla="*/ 267 h 283"/>
                <a:gd name="T50" fmla="*/ 110 w 291"/>
                <a:gd name="T51" fmla="*/ 238 h 283"/>
                <a:gd name="T52" fmla="*/ 131 w 291"/>
                <a:gd name="T53" fmla="*/ 212 h 283"/>
                <a:gd name="T54" fmla="*/ 156 w 291"/>
                <a:gd name="T55" fmla="*/ 186 h 283"/>
                <a:gd name="T56" fmla="*/ 183 w 291"/>
                <a:gd name="T57" fmla="*/ 163 h 283"/>
                <a:gd name="T58" fmla="*/ 212 w 291"/>
                <a:gd name="T59" fmla="*/ 142 h 283"/>
                <a:gd name="T60" fmla="*/ 242 w 291"/>
                <a:gd name="T61" fmla="*/ 124 h 283"/>
                <a:gd name="T62" fmla="*/ 274 w 291"/>
                <a:gd name="T63" fmla="*/ 10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1" h="283">
                  <a:moveTo>
                    <a:pt x="291" y="102"/>
                  </a:moveTo>
                  <a:lnTo>
                    <a:pt x="286" y="91"/>
                  </a:lnTo>
                  <a:lnTo>
                    <a:pt x="281" y="81"/>
                  </a:lnTo>
                  <a:lnTo>
                    <a:pt x="276" y="70"/>
                  </a:lnTo>
                  <a:lnTo>
                    <a:pt x="269" y="62"/>
                  </a:lnTo>
                  <a:lnTo>
                    <a:pt x="262" y="52"/>
                  </a:lnTo>
                  <a:lnTo>
                    <a:pt x="254" y="44"/>
                  </a:lnTo>
                  <a:lnTo>
                    <a:pt x="246" y="36"/>
                  </a:lnTo>
                  <a:lnTo>
                    <a:pt x="237" y="30"/>
                  </a:lnTo>
                  <a:lnTo>
                    <a:pt x="228" y="23"/>
                  </a:lnTo>
                  <a:lnTo>
                    <a:pt x="217" y="17"/>
                  </a:lnTo>
                  <a:lnTo>
                    <a:pt x="207" y="13"/>
                  </a:lnTo>
                  <a:lnTo>
                    <a:pt x="196" y="8"/>
                  </a:lnTo>
                  <a:lnTo>
                    <a:pt x="185" y="5"/>
                  </a:lnTo>
                  <a:lnTo>
                    <a:pt x="173" y="2"/>
                  </a:lnTo>
                  <a:lnTo>
                    <a:pt x="161" y="1"/>
                  </a:lnTo>
                  <a:lnTo>
                    <a:pt x="149" y="0"/>
                  </a:lnTo>
                  <a:lnTo>
                    <a:pt x="133" y="1"/>
                  </a:lnTo>
                  <a:lnTo>
                    <a:pt x="120" y="3"/>
                  </a:lnTo>
                  <a:lnTo>
                    <a:pt x="105" y="7"/>
                  </a:lnTo>
                  <a:lnTo>
                    <a:pt x="91" y="12"/>
                  </a:lnTo>
                  <a:lnTo>
                    <a:pt x="78" y="18"/>
                  </a:lnTo>
                  <a:lnTo>
                    <a:pt x="66" y="25"/>
                  </a:lnTo>
                  <a:lnTo>
                    <a:pt x="54" y="34"/>
                  </a:lnTo>
                  <a:lnTo>
                    <a:pt x="44" y="45"/>
                  </a:lnTo>
                  <a:lnTo>
                    <a:pt x="34" y="54"/>
                  </a:lnTo>
                  <a:lnTo>
                    <a:pt x="25" y="66"/>
                  </a:lnTo>
                  <a:lnTo>
                    <a:pt x="18" y="79"/>
                  </a:lnTo>
                  <a:lnTo>
                    <a:pt x="11" y="92"/>
                  </a:lnTo>
                  <a:lnTo>
                    <a:pt x="6" y="106"/>
                  </a:lnTo>
                  <a:lnTo>
                    <a:pt x="3" y="120"/>
                  </a:lnTo>
                  <a:lnTo>
                    <a:pt x="1" y="135"/>
                  </a:lnTo>
                  <a:lnTo>
                    <a:pt x="0" y="150"/>
                  </a:lnTo>
                  <a:lnTo>
                    <a:pt x="0" y="160"/>
                  </a:lnTo>
                  <a:lnTo>
                    <a:pt x="1" y="171"/>
                  </a:lnTo>
                  <a:lnTo>
                    <a:pt x="3" y="182"/>
                  </a:lnTo>
                  <a:lnTo>
                    <a:pt x="5" y="191"/>
                  </a:lnTo>
                  <a:lnTo>
                    <a:pt x="8" y="201"/>
                  </a:lnTo>
                  <a:lnTo>
                    <a:pt x="13" y="211"/>
                  </a:lnTo>
                  <a:lnTo>
                    <a:pt x="17" y="220"/>
                  </a:lnTo>
                  <a:lnTo>
                    <a:pt x="22" y="229"/>
                  </a:lnTo>
                  <a:lnTo>
                    <a:pt x="28" y="237"/>
                  </a:lnTo>
                  <a:lnTo>
                    <a:pt x="34" y="245"/>
                  </a:lnTo>
                  <a:lnTo>
                    <a:pt x="40" y="252"/>
                  </a:lnTo>
                  <a:lnTo>
                    <a:pt x="48" y="260"/>
                  </a:lnTo>
                  <a:lnTo>
                    <a:pt x="55" y="266"/>
                  </a:lnTo>
                  <a:lnTo>
                    <a:pt x="63" y="273"/>
                  </a:lnTo>
                  <a:lnTo>
                    <a:pt x="71" y="278"/>
                  </a:lnTo>
                  <a:lnTo>
                    <a:pt x="81" y="283"/>
                  </a:lnTo>
                  <a:lnTo>
                    <a:pt x="90" y="267"/>
                  </a:lnTo>
                  <a:lnTo>
                    <a:pt x="99" y="253"/>
                  </a:lnTo>
                  <a:lnTo>
                    <a:pt x="110" y="238"/>
                  </a:lnTo>
                  <a:lnTo>
                    <a:pt x="121" y="224"/>
                  </a:lnTo>
                  <a:lnTo>
                    <a:pt x="131" y="212"/>
                  </a:lnTo>
                  <a:lnTo>
                    <a:pt x="144" y="199"/>
                  </a:lnTo>
                  <a:lnTo>
                    <a:pt x="156" y="186"/>
                  </a:lnTo>
                  <a:lnTo>
                    <a:pt x="169" y="174"/>
                  </a:lnTo>
                  <a:lnTo>
                    <a:pt x="183" y="163"/>
                  </a:lnTo>
                  <a:lnTo>
                    <a:pt x="197" y="153"/>
                  </a:lnTo>
                  <a:lnTo>
                    <a:pt x="212" y="142"/>
                  </a:lnTo>
                  <a:lnTo>
                    <a:pt x="227" y="133"/>
                  </a:lnTo>
                  <a:lnTo>
                    <a:pt x="242" y="124"/>
                  </a:lnTo>
                  <a:lnTo>
                    <a:pt x="258" y="116"/>
                  </a:lnTo>
                  <a:lnTo>
                    <a:pt x="274" y="109"/>
                  </a:lnTo>
                  <a:lnTo>
                    <a:pt x="291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464">
              <a:extLst>
                <a:ext uri="{FF2B5EF4-FFF2-40B4-BE49-F238E27FC236}">
                  <a16:creationId xmlns:a16="http://schemas.microsoft.com/office/drawing/2014/main" id="{61F6550A-DE9F-49BE-BC2F-1FDA5EF69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10" y="4212342"/>
              <a:ext cx="93663" cy="93663"/>
            </a:xfrm>
            <a:custGeom>
              <a:avLst/>
              <a:gdLst>
                <a:gd name="T0" fmla="*/ 132 w 293"/>
                <a:gd name="T1" fmla="*/ 1 h 293"/>
                <a:gd name="T2" fmla="*/ 106 w 293"/>
                <a:gd name="T3" fmla="*/ 5 h 293"/>
                <a:gd name="T4" fmla="*/ 84 w 293"/>
                <a:gd name="T5" fmla="*/ 14 h 293"/>
                <a:gd name="T6" fmla="*/ 62 w 293"/>
                <a:gd name="T7" fmla="*/ 25 h 293"/>
                <a:gd name="T8" fmla="*/ 43 w 293"/>
                <a:gd name="T9" fmla="*/ 40 h 293"/>
                <a:gd name="T10" fmla="*/ 27 w 293"/>
                <a:gd name="T11" fmla="*/ 58 h 293"/>
                <a:gd name="T12" fmla="*/ 13 w 293"/>
                <a:gd name="T13" fmla="*/ 78 h 293"/>
                <a:gd name="T14" fmla="*/ 3 w 293"/>
                <a:gd name="T15" fmla="*/ 100 h 293"/>
                <a:gd name="T16" fmla="*/ 15 w 293"/>
                <a:gd name="T17" fmla="*/ 120 h 293"/>
                <a:gd name="T18" fmla="*/ 44 w 293"/>
                <a:gd name="T19" fmla="*/ 137 h 293"/>
                <a:gd name="T20" fmla="*/ 71 w 293"/>
                <a:gd name="T21" fmla="*/ 156 h 293"/>
                <a:gd name="T22" fmla="*/ 96 w 293"/>
                <a:gd name="T23" fmla="*/ 176 h 293"/>
                <a:gd name="T24" fmla="*/ 121 w 293"/>
                <a:gd name="T25" fmla="*/ 200 h 293"/>
                <a:gd name="T26" fmla="*/ 142 w 293"/>
                <a:gd name="T27" fmla="*/ 224 h 293"/>
                <a:gd name="T28" fmla="*/ 163 w 293"/>
                <a:gd name="T29" fmla="*/ 250 h 293"/>
                <a:gd name="T30" fmla="*/ 180 w 293"/>
                <a:gd name="T31" fmla="*/ 279 h 293"/>
                <a:gd name="T32" fmla="*/ 199 w 293"/>
                <a:gd name="T33" fmla="*/ 290 h 293"/>
                <a:gd name="T34" fmla="*/ 221 w 293"/>
                <a:gd name="T35" fmla="*/ 279 h 293"/>
                <a:gd name="T36" fmla="*/ 240 w 293"/>
                <a:gd name="T37" fmla="*/ 265 h 293"/>
                <a:gd name="T38" fmla="*/ 257 w 293"/>
                <a:gd name="T39" fmla="*/ 249 h 293"/>
                <a:gd name="T40" fmla="*/ 271 w 293"/>
                <a:gd name="T41" fmla="*/ 230 h 293"/>
                <a:gd name="T42" fmla="*/ 282 w 293"/>
                <a:gd name="T43" fmla="*/ 209 h 293"/>
                <a:gd name="T44" fmla="*/ 289 w 293"/>
                <a:gd name="T45" fmla="*/ 186 h 293"/>
                <a:gd name="T46" fmla="*/ 293 w 293"/>
                <a:gd name="T47" fmla="*/ 162 h 293"/>
                <a:gd name="T48" fmla="*/ 293 w 293"/>
                <a:gd name="T49" fmla="*/ 135 h 293"/>
                <a:gd name="T50" fmla="*/ 287 w 293"/>
                <a:gd name="T51" fmla="*/ 106 h 293"/>
                <a:gd name="T52" fmla="*/ 276 w 293"/>
                <a:gd name="T53" fmla="*/ 79 h 293"/>
                <a:gd name="T54" fmla="*/ 260 w 293"/>
                <a:gd name="T55" fmla="*/ 54 h 293"/>
                <a:gd name="T56" fmla="*/ 240 w 293"/>
                <a:gd name="T57" fmla="*/ 34 h 293"/>
                <a:gd name="T58" fmla="*/ 215 w 293"/>
                <a:gd name="T59" fmla="*/ 18 h 293"/>
                <a:gd name="T60" fmla="*/ 188 w 293"/>
                <a:gd name="T61" fmla="*/ 7 h 293"/>
                <a:gd name="T62" fmla="*/ 160 w 293"/>
                <a:gd name="T63" fmla="*/ 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93">
                  <a:moveTo>
                    <a:pt x="145" y="0"/>
                  </a:moveTo>
                  <a:lnTo>
                    <a:pt x="132" y="1"/>
                  </a:lnTo>
                  <a:lnTo>
                    <a:pt x="119" y="3"/>
                  </a:lnTo>
                  <a:lnTo>
                    <a:pt x="106" y="5"/>
                  </a:lnTo>
                  <a:lnTo>
                    <a:pt x="94" y="8"/>
                  </a:lnTo>
                  <a:lnTo>
                    <a:pt x="84" y="14"/>
                  </a:lnTo>
                  <a:lnTo>
                    <a:pt x="72" y="19"/>
                  </a:lnTo>
                  <a:lnTo>
                    <a:pt x="62" y="25"/>
                  </a:lnTo>
                  <a:lnTo>
                    <a:pt x="53" y="32"/>
                  </a:lnTo>
                  <a:lnTo>
                    <a:pt x="43" y="40"/>
                  </a:lnTo>
                  <a:lnTo>
                    <a:pt x="34" y="49"/>
                  </a:lnTo>
                  <a:lnTo>
                    <a:pt x="27" y="58"/>
                  </a:lnTo>
                  <a:lnTo>
                    <a:pt x="19" y="68"/>
                  </a:lnTo>
                  <a:lnTo>
                    <a:pt x="13" y="78"/>
                  </a:lnTo>
                  <a:lnTo>
                    <a:pt x="8" y="90"/>
                  </a:lnTo>
                  <a:lnTo>
                    <a:pt x="3" y="100"/>
                  </a:lnTo>
                  <a:lnTo>
                    <a:pt x="0" y="112"/>
                  </a:lnTo>
                  <a:lnTo>
                    <a:pt x="15" y="120"/>
                  </a:lnTo>
                  <a:lnTo>
                    <a:pt x="29" y="128"/>
                  </a:lnTo>
                  <a:lnTo>
                    <a:pt x="44" y="137"/>
                  </a:lnTo>
                  <a:lnTo>
                    <a:pt x="58" y="146"/>
                  </a:lnTo>
                  <a:lnTo>
                    <a:pt x="71" y="156"/>
                  </a:lnTo>
                  <a:lnTo>
                    <a:pt x="84" y="166"/>
                  </a:lnTo>
                  <a:lnTo>
                    <a:pt x="96" y="176"/>
                  </a:lnTo>
                  <a:lnTo>
                    <a:pt x="109" y="188"/>
                  </a:lnTo>
                  <a:lnTo>
                    <a:pt x="121" y="200"/>
                  </a:lnTo>
                  <a:lnTo>
                    <a:pt x="132" y="212"/>
                  </a:lnTo>
                  <a:lnTo>
                    <a:pt x="142" y="224"/>
                  </a:lnTo>
                  <a:lnTo>
                    <a:pt x="153" y="237"/>
                  </a:lnTo>
                  <a:lnTo>
                    <a:pt x="163" y="250"/>
                  </a:lnTo>
                  <a:lnTo>
                    <a:pt x="171" y="264"/>
                  </a:lnTo>
                  <a:lnTo>
                    <a:pt x="180" y="279"/>
                  </a:lnTo>
                  <a:lnTo>
                    <a:pt x="188" y="293"/>
                  </a:lnTo>
                  <a:lnTo>
                    <a:pt x="199" y="290"/>
                  </a:lnTo>
                  <a:lnTo>
                    <a:pt x="211" y="284"/>
                  </a:lnTo>
                  <a:lnTo>
                    <a:pt x="221" y="279"/>
                  </a:lnTo>
                  <a:lnTo>
                    <a:pt x="230" y="273"/>
                  </a:lnTo>
                  <a:lnTo>
                    <a:pt x="240" y="265"/>
                  </a:lnTo>
                  <a:lnTo>
                    <a:pt x="248" y="258"/>
                  </a:lnTo>
                  <a:lnTo>
                    <a:pt x="257" y="249"/>
                  </a:lnTo>
                  <a:lnTo>
                    <a:pt x="264" y="239"/>
                  </a:lnTo>
                  <a:lnTo>
                    <a:pt x="271" y="230"/>
                  </a:lnTo>
                  <a:lnTo>
                    <a:pt x="276" y="220"/>
                  </a:lnTo>
                  <a:lnTo>
                    <a:pt x="282" y="209"/>
                  </a:lnTo>
                  <a:lnTo>
                    <a:pt x="286" y="198"/>
                  </a:lnTo>
                  <a:lnTo>
                    <a:pt x="289" y="186"/>
                  </a:lnTo>
                  <a:lnTo>
                    <a:pt x="292" y="174"/>
                  </a:lnTo>
                  <a:lnTo>
                    <a:pt x="293" y="162"/>
                  </a:lnTo>
                  <a:lnTo>
                    <a:pt x="293" y="150"/>
                  </a:lnTo>
                  <a:lnTo>
                    <a:pt x="293" y="135"/>
                  </a:lnTo>
                  <a:lnTo>
                    <a:pt x="291" y="120"/>
                  </a:lnTo>
                  <a:lnTo>
                    <a:pt x="287" y="106"/>
                  </a:lnTo>
                  <a:lnTo>
                    <a:pt x="282" y="92"/>
                  </a:lnTo>
                  <a:lnTo>
                    <a:pt x="276" y="79"/>
                  </a:lnTo>
                  <a:lnTo>
                    <a:pt x="269" y="66"/>
                  </a:lnTo>
                  <a:lnTo>
                    <a:pt x="260" y="54"/>
                  </a:lnTo>
                  <a:lnTo>
                    <a:pt x="249" y="45"/>
                  </a:lnTo>
                  <a:lnTo>
                    <a:pt x="240" y="34"/>
                  </a:lnTo>
                  <a:lnTo>
                    <a:pt x="228" y="25"/>
                  </a:lnTo>
                  <a:lnTo>
                    <a:pt x="215" y="18"/>
                  </a:lnTo>
                  <a:lnTo>
                    <a:pt x="202" y="12"/>
                  </a:lnTo>
                  <a:lnTo>
                    <a:pt x="188" y="7"/>
                  </a:lnTo>
                  <a:lnTo>
                    <a:pt x="175" y="3"/>
                  </a:lnTo>
                  <a:lnTo>
                    <a:pt x="16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65">
              <a:extLst>
                <a:ext uri="{FF2B5EF4-FFF2-40B4-BE49-F238E27FC236}">
                  <a16:creationId xmlns:a16="http://schemas.microsoft.com/office/drawing/2014/main" id="{7AF3F264-B865-48CF-AF69-966E32D16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672" y="4245679"/>
              <a:ext cx="238125" cy="236538"/>
            </a:xfrm>
            <a:custGeom>
              <a:avLst/>
              <a:gdLst>
                <a:gd name="T0" fmla="*/ 418 w 748"/>
                <a:gd name="T1" fmla="*/ 394 h 747"/>
                <a:gd name="T2" fmla="*/ 413 w 748"/>
                <a:gd name="T3" fmla="*/ 401 h 747"/>
                <a:gd name="T4" fmla="*/ 404 w 748"/>
                <a:gd name="T5" fmla="*/ 404 h 747"/>
                <a:gd name="T6" fmla="*/ 248 w 748"/>
                <a:gd name="T7" fmla="*/ 403 h 747"/>
                <a:gd name="T8" fmla="*/ 241 w 748"/>
                <a:gd name="T9" fmla="*/ 398 h 747"/>
                <a:gd name="T10" fmla="*/ 238 w 748"/>
                <a:gd name="T11" fmla="*/ 389 h 747"/>
                <a:gd name="T12" fmla="*/ 241 w 748"/>
                <a:gd name="T13" fmla="*/ 380 h 747"/>
                <a:gd name="T14" fmla="*/ 248 w 748"/>
                <a:gd name="T15" fmla="*/ 375 h 747"/>
                <a:gd name="T16" fmla="*/ 389 w 748"/>
                <a:gd name="T17" fmla="*/ 374 h 747"/>
                <a:gd name="T18" fmla="*/ 391 w 748"/>
                <a:gd name="T19" fmla="*/ 160 h 747"/>
                <a:gd name="T20" fmla="*/ 397 w 748"/>
                <a:gd name="T21" fmla="*/ 154 h 747"/>
                <a:gd name="T22" fmla="*/ 404 w 748"/>
                <a:gd name="T23" fmla="*/ 150 h 747"/>
                <a:gd name="T24" fmla="*/ 413 w 748"/>
                <a:gd name="T25" fmla="*/ 154 h 747"/>
                <a:gd name="T26" fmla="*/ 418 w 748"/>
                <a:gd name="T27" fmla="*/ 160 h 747"/>
                <a:gd name="T28" fmla="*/ 419 w 748"/>
                <a:gd name="T29" fmla="*/ 389 h 747"/>
                <a:gd name="T30" fmla="*/ 336 w 748"/>
                <a:gd name="T31" fmla="*/ 2 h 747"/>
                <a:gd name="T32" fmla="*/ 280 w 748"/>
                <a:gd name="T33" fmla="*/ 11 h 747"/>
                <a:gd name="T34" fmla="*/ 228 w 748"/>
                <a:gd name="T35" fmla="*/ 30 h 747"/>
                <a:gd name="T36" fmla="*/ 179 w 748"/>
                <a:gd name="T37" fmla="*/ 54 h 747"/>
                <a:gd name="T38" fmla="*/ 136 w 748"/>
                <a:gd name="T39" fmla="*/ 86 h 747"/>
                <a:gd name="T40" fmla="*/ 97 w 748"/>
                <a:gd name="T41" fmla="*/ 123 h 747"/>
                <a:gd name="T42" fmla="*/ 64 w 748"/>
                <a:gd name="T43" fmla="*/ 165 h 747"/>
                <a:gd name="T44" fmla="*/ 36 w 748"/>
                <a:gd name="T45" fmla="*/ 212 h 747"/>
                <a:gd name="T46" fmla="*/ 17 w 748"/>
                <a:gd name="T47" fmla="*/ 263 h 747"/>
                <a:gd name="T48" fmla="*/ 4 w 748"/>
                <a:gd name="T49" fmla="*/ 317 h 747"/>
                <a:gd name="T50" fmla="*/ 0 w 748"/>
                <a:gd name="T51" fmla="*/ 374 h 747"/>
                <a:gd name="T52" fmla="*/ 4 w 748"/>
                <a:gd name="T53" fmla="*/ 431 h 747"/>
                <a:gd name="T54" fmla="*/ 17 w 748"/>
                <a:gd name="T55" fmla="*/ 485 h 747"/>
                <a:gd name="T56" fmla="*/ 36 w 748"/>
                <a:gd name="T57" fmla="*/ 536 h 747"/>
                <a:gd name="T58" fmla="*/ 64 w 748"/>
                <a:gd name="T59" fmla="*/ 583 h 747"/>
                <a:gd name="T60" fmla="*/ 97 w 748"/>
                <a:gd name="T61" fmla="*/ 625 h 747"/>
                <a:gd name="T62" fmla="*/ 136 w 748"/>
                <a:gd name="T63" fmla="*/ 662 h 747"/>
                <a:gd name="T64" fmla="*/ 179 w 748"/>
                <a:gd name="T65" fmla="*/ 694 h 747"/>
                <a:gd name="T66" fmla="*/ 228 w 748"/>
                <a:gd name="T67" fmla="*/ 719 h 747"/>
                <a:gd name="T68" fmla="*/ 280 w 748"/>
                <a:gd name="T69" fmla="*/ 736 h 747"/>
                <a:gd name="T70" fmla="*/ 336 w 748"/>
                <a:gd name="T71" fmla="*/ 745 h 747"/>
                <a:gd name="T72" fmla="*/ 392 w 748"/>
                <a:gd name="T73" fmla="*/ 747 h 747"/>
                <a:gd name="T74" fmla="*/ 449 w 748"/>
                <a:gd name="T75" fmla="*/ 740 h 747"/>
                <a:gd name="T76" fmla="*/ 501 w 748"/>
                <a:gd name="T77" fmla="*/ 725 h 747"/>
                <a:gd name="T78" fmla="*/ 552 w 748"/>
                <a:gd name="T79" fmla="*/ 702 h 747"/>
                <a:gd name="T80" fmla="*/ 597 w 748"/>
                <a:gd name="T81" fmla="*/ 674 h 747"/>
                <a:gd name="T82" fmla="*/ 637 w 748"/>
                <a:gd name="T83" fmla="*/ 638 h 747"/>
                <a:gd name="T84" fmla="*/ 673 w 748"/>
                <a:gd name="T85" fmla="*/ 598 h 747"/>
                <a:gd name="T86" fmla="*/ 702 w 748"/>
                <a:gd name="T87" fmla="*/ 552 h 747"/>
                <a:gd name="T88" fmla="*/ 724 w 748"/>
                <a:gd name="T89" fmla="*/ 502 h 747"/>
                <a:gd name="T90" fmla="*/ 739 w 748"/>
                <a:gd name="T91" fmla="*/ 449 h 747"/>
                <a:gd name="T92" fmla="*/ 746 w 748"/>
                <a:gd name="T93" fmla="*/ 393 h 747"/>
                <a:gd name="T94" fmla="*/ 745 w 748"/>
                <a:gd name="T95" fmla="*/ 336 h 747"/>
                <a:gd name="T96" fmla="*/ 736 w 748"/>
                <a:gd name="T97" fmla="*/ 281 h 747"/>
                <a:gd name="T98" fmla="*/ 718 w 748"/>
                <a:gd name="T99" fmla="*/ 229 h 747"/>
                <a:gd name="T100" fmla="*/ 693 w 748"/>
                <a:gd name="T101" fmla="*/ 180 h 747"/>
                <a:gd name="T102" fmla="*/ 662 w 748"/>
                <a:gd name="T103" fmla="*/ 137 h 747"/>
                <a:gd name="T104" fmla="*/ 624 w 748"/>
                <a:gd name="T105" fmla="*/ 98 h 747"/>
                <a:gd name="T106" fmla="*/ 582 w 748"/>
                <a:gd name="T107" fmla="*/ 64 h 747"/>
                <a:gd name="T108" fmla="*/ 536 w 748"/>
                <a:gd name="T109" fmla="*/ 37 h 747"/>
                <a:gd name="T110" fmla="*/ 484 w 748"/>
                <a:gd name="T111" fmla="*/ 17 h 747"/>
                <a:gd name="T112" fmla="*/ 430 w 748"/>
                <a:gd name="T113" fmla="*/ 4 h 747"/>
                <a:gd name="T114" fmla="*/ 373 w 748"/>
                <a:gd name="T11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8" h="747">
                  <a:moveTo>
                    <a:pt x="419" y="389"/>
                  </a:moveTo>
                  <a:lnTo>
                    <a:pt x="419" y="392"/>
                  </a:lnTo>
                  <a:lnTo>
                    <a:pt x="418" y="394"/>
                  </a:lnTo>
                  <a:lnTo>
                    <a:pt x="417" y="398"/>
                  </a:lnTo>
                  <a:lnTo>
                    <a:pt x="415" y="400"/>
                  </a:lnTo>
                  <a:lnTo>
                    <a:pt x="413" y="401"/>
                  </a:lnTo>
                  <a:lnTo>
                    <a:pt x="410" y="403"/>
                  </a:lnTo>
                  <a:lnTo>
                    <a:pt x="407" y="403"/>
                  </a:lnTo>
                  <a:lnTo>
                    <a:pt x="404" y="404"/>
                  </a:lnTo>
                  <a:lnTo>
                    <a:pt x="253" y="404"/>
                  </a:lnTo>
                  <a:lnTo>
                    <a:pt x="251" y="403"/>
                  </a:lnTo>
                  <a:lnTo>
                    <a:pt x="248" y="403"/>
                  </a:lnTo>
                  <a:lnTo>
                    <a:pt x="246" y="401"/>
                  </a:lnTo>
                  <a:lnTo>
                    <a:pt x="244" y="400"/>
                  </a:lnTo>
                  <a:lnTo>
                    <a:pt x="241" y="398"/>
                  </a:lnTo>
                  <a:lnTo>
                    <a:pt x="240" y="394"/>
                  </a:lnTo>
                  <a:lnTo>
                    <a:pt x="239" y="392"/>
                  </a:lnTo>
                  <a:lnTo>
                    <a:pt x="238" y="389"/>
                  </a:lnTo>
                  <a:lnTo>
                    <a:pt x="239" y="386"/>
                  </a:lnTo>
                  <a:lnTo>
                    <a:pt x="240" y="384"/>
                  </a:lnTo>
                  <a:lnTo>
                    <a:pt x="241" y="380"/>
                  </a:lnTo>
                  <a:lnTo>
                    <a:pt x="244" y="378"/>
                  </a:lnTo>
                  <a:lnTo>
                    <a:pt x="246" y="376"/>
                  </a:lnTo>
                  <a:lnTo>
                    <a:pt x="248" y="375"/>
                  </a:lnTo>
                  <a:lnTo>
                    <a:pt x="251" y="374"/>
                  </a:lnTo>
                  <a:lnTo>
                    <a:pt x="253" y="374"/>
                  </a:lnTo>
                  <a:lnTo>
                    <a:pt x="389" y="374"/>
                  </a:lnTo>
                  <a:lnTo>
                    <a:pt x="389" y="165"/>
                  </a:lnTo>
                  <a:lnTo>
                    <a:pt x="390" y="163"/>
                  </a:lnTo>
                  <a:lnTo>
                    <a:pt x="391" y="160"/>
                  </a:lnTo>
                  <a:lnTo>
                    <a:pt x="392" y="158"/>
                  </a:lnTo>
                  <a:lnTo>
                    <a:pt x="394" y="156"/>
                  </a:lnTo>
                  <a:lnTo>
                    <a:pt x="397" y="154"/>
                  </a:lnTo>
                  <a:lnTo>
                    <a:pt x="399" y="153"/>
                  </a:lnTo>
                  <a:lnTo>
                    <a:pt x="402" y="152"/>
                  </a:lnTo>
                  <a:lnTo>
                    <a:pt x="404" y="150"/>
                  </a:lnTo>
                  <a:lnTo>
                    <a:pt x="407" y="152"/>
                  </a:lnTo>
                  <a:lnTo>
                    <a:pt x="410" y="153"/>
                  </a:lnTo>
                  <a:lnTo>
                    <a:pt x="413" y="154"/>
                  </a:lnTo>
                  <a:lnTo>
                    <a:pt x="415" y="156"/>
                  </a:lnTo>
                  <a:lnTo>
                    <a:pt x="417" y="158"/>
                  </a:lnTo>
                  <a:lnTo>
                    <a:pt x="418" y="160"/>
                  </a:lnTo>
                  <a:lnTo>
                    <a:pt x="419" y="163"/>
                  </a:lnTo>
                  <a:lnTo>
                    <a:pt x="419" y="165"/>
                  </a:lnTo>
                  <a:lnTo>
                    <a:pt x="419" y="389"/>
                  </a:lnTo>
                  <a:close/>
                  <a:moveTo>
                    <a:pt x="373" y="0"/>
                  </a:moveTo>
                  <a:lnTo>
                    <a:pt x="354" y="1"/>
                  </a:lnTo>
                  <a:lnTo>
                    <a:pt x="336" y="2"/>
                  </a:lnTo>
                  <a:lnTo>
                    <a:pt x="316" y="4"/>
                  </a:lnTo>
                  <a:lnTo>
                    <a:pt x="298" y="7"/>
                  </a:lnTo>
                  <a:lnTo>
                    <a:pt x="280" y="11"/>
                  </a:lnTo>
                  <a:lnTo>
                    <a:pt x="262" y="17"/>
                  </a:lnTo>
                  <a:lnTo>
                    <a:pt x="245" y="23"/>
                  </a:lnTo>
                  <a:lnTo>
                    <a:pt x="228" y="30"/>
                  </a:lnTo>
                  <a:lnTo>
                    <a:pt x="211" y="37"/>
                  </a:lnTo>
                  <a:lnTo>
                    <a:pt x="195" y="46"/>
                  </a:lnTo>
                  <a:lnTo>
                    <a:pt x="179" y="54"/>
                  </a:lnTo>
                  <a:lnTo>
                    <a:pt x="164" y="64"/>
                  </a:lnTo>
                  <a:lnTo>
                    <a:pt x="149" y="74"/>
                  </a:lnTo>
                  <a:lnTo>
                    <a:pt x="136" y="86"/>
                  </a:lnTo>
                  <a:lnTo>
                    <a:pt x="122" y="98"/>
                  </a:lnTo>
                  <a:lnTo>
                    <a:pt x="109" y="110"/>
                  </a:lnTo>
                  <a:lnTo>
                    <a:pt x="97" y="123"/>
                  </a:lnTo>
                  <a:lnTo>
                    <a:pt x="85" y="137"/>
                  </a:lnTo>
                  <a:lnTo>
                    <a:pt x="73" y="150"/>
                  </a:lnTo>
                  <a:lnTo>
                    <a:pt x="64" y="165"/>
                  </a:lnTo>
                  <a:lnTo>
                    <a:pt x="53" y="180"/>
                  </a:lnTo>
                  <a:lnTo>
                    <a:pt x="45" y="196"/>
                  </a:lnTo>
                  <a:lnTo>
                    <a:pt x="36" y="212"/>
                  </a:lnTo>
                  <a:lnTo>
                    <a:pt x="29" y="229"/>
                  </a:lnTo>
                  <a:lnTo>
                    <a:pt x="22" y="246"/>
                  </a:lnTo>
                  <a:lnTo>
                    <a:pt x="17" y="263"/>
                  </a:lnTo>
                  <a:lnTo>
                    <a:pt x="11" y="281"/>
                  </a:lnTo>
                  <a:lnTo>
                    <a:pt x="7" y="299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0" y="355"/>
                  </a:lnTo>
                  <a:lnTo>
                    <a:pt x="0" y="374"/>
                  </a:lnTo>
                  <a:lnTo>
                    <a:pt x="0" y="393"/>
                  </a:lnTo>
                  <a:lnTo>
                    <a:pt x="2" y="411"/>
                  </a:lnTo>
                  <a:lnTo>
                    <a:pt x="4" y="431"/>
                  </a:lnTo>
                  <a:lnTo>
                    <a:pt x="7" y="449"/>
                  </a:lnTo>
                  <a:lnTo>
                    <a:pt x="11" y="467"/>
                  </a:lnTo>
                  <a:lnTo>
                    <a:pt x="17" y="485"/>
                  </a:lnTo>
                  <a:lnTo>
                    <a:pt x="22" y="502"/>
                  </a:lnTo>
                  <a:lnTo>
                    <a:pt x="29" y="520"/>
                  </a:lnTo>
                  <a:lnTo>
                    <a:pt x="36" y="536"/>
                  </a:lnTo>
                  <a:lnTo>
                    <a:pt x="45" y="552"/>
                  </a:lnTo>
                  <a:lnTo>
                    <a:pt x="53" y="568"/>
                  </a:lnTo>
                  <a:lnTo>
                    <a:pt x="64" y="583"/>
                  </a:lnTo>
                  <a:lnTo>
                    <a:pt x="73" y="598"/>
                  </a:lnTo>
                  <a:lnTo>
                    <a:pt x="85" y="612"/>
                  </a:lnTo>
                  <a:lnTo>
                    <a:pt x="97" y="625"/>
                  </a:lnTo>
                  <a:lnTo>
                    <a:pt x="109" y="638"/>
                  </a:lnTo>
                  <a:lnTo>
                    <a:pt x="122" y="650"/>
                  </a:lnTo>
                  <a:lnTo>
                    <a:pt x="136" y="662"/>
                  </a:lnTo>
                  <a:lnTo>
                    <a:pt x="149" y="674"/>
                  </a:lnTo>
                  <a:lnTo>
                    <a:pt x="164" y="683"/>
                  </a:lnTo>
                  <a:lnTo>
                    <a:pt x="179" y="694"/>
                  </a:lnTo>
                  <a:lnTo>
                    <a:pt x="195" y="702"/>
                  </a:lnTo>
                  <a:lnTo>
                    <a:pt x="211" y="711"/>
                  </a:lnTo>
                  <a:lnTo>
                    <a:pt x="228" y="719"/>
                  </a:lnTo>
                  <a:lnTo>
                    <a:pt x="245" y="725"/>
                  </a:lnTo>
                  <a:lnTo>
                    <a:pt x="262" y="730"/>
                  </a:lnTo>
                  <a:lnTo>
                    <a:pt x="280" y="736"/>
                  </a:lnTo>
                  <a:lnTo>
                    <a:pt x="298" y="740"/>
                  </a:lnTo>
                  <a:lnTo>
                    <a:pt x="316" y="743"/>
                  </a:lnTo>
                  <a:lnTo>
                    <a:pt x="336" y="745"/>
                  </a:lnTo>
                  <a:lnTo>
                    <a:pt x="354" y="747"/>
                  </a:lnTo>
                  <a:lnTo>
                    <a:pt x="373" y="747"/>
                  </a:lnTo>
                  <a:lnTo>
                    <a:pt x="392" y="747"/>
                  </a:lnTo>
                  <a:lnTo>
                    <a:pt x="412" y="745"/>
                  </a:lnTo>
                  <a:lnTo>
                    <a:pt x="430" y="743"/>
                  </a:lnTo>
                  <a:lnTo>
                    <a:pt x="449" y="740"/>
                  </a:lnTo>
                  <a:lnTo>
                    <a:pt x="466" y="736"/>
                  </a:lnTo>
                  <a:lnTo>
                    <a:pt x="484" y="730"/>
                  </a:lnTo>
                  <a:lnTo>
                    <a:pt x="501" y="725"/>
                  </a:lnTo>
                  <a:lnTo>
                    <a:pt x="519" y="719"/>
                  </a:lnTo>
                  <a:lnTo>
                    <a:pt x="536" y="711"/>
                  </a:lnTo>
                  <a:lnTo>
                    <a:pt x="552" y="702"/>
                  </a:lnTo>
                  <a:lnTo>
                    <a:pt x="567" y="694"/>
                  </a:lnTo>
                  <a:lnTo>
                    <a:pt x="582" y="683"/>
                  </a:lnTo>
                  <a:lnTo>
                    <a:pt x="597" y="674"/>
                  </a:lnTo>
                  <a:lnTo>
                    <a:pt x="611" y="662"/>
                  </a:lnTo>
                  <a:lnTo>
                    <a:pt x="624" y="650"/>
                  </a:lnTo>
                  <a:lnTo>
                    <a:pt x="637" y="638"/>
                  </a:lnTo>
                  <a:lnTo>
                    <a:pt x="650" y="625"/>
                  </a:lnTo>
                  <a:lnTo>
                    <a:pt x="662" y="612"/>
                  </a:lnTo>
                  <a:lnTo>
                    <a:pt x="673" y="598"/>
                  </a:lnTo>
                  <a:lnTo>
                    <a:pt x="683" y="583"/>
                  </a:lnTo>
                  <a:lnTo>
                    <a:pt x="693" y="568"/>
                  </a:lnTo>
                  <a:lnTo>
                    <a:pt x="702" y="552"/>
                  </a:lnTo>
                  <a:lnTo>
                    <a:pt x="710" y="536"/>
                  </a:lnTo>
                  <a:lnTo>
                    <a:pt x="718" y="520"/>
                  </a:lnTo>
                  <a:lnTo>
                    <a:pt x="724" y="502"/>
                  </a:lnTo>
                  <a:lnTo>
                    <a:pt x="730" y="485"/>
                  </a:lnTo>
                  <a:lnTo>
                    <a:pt x="736" y="467"/>
                  </a:lnTo>
                  <a:lnTo>
                    <a:pt x="739" y="449"/>
                  </a:lnTo>
                  <a:lnTo>
                    <a:pt x="743" y="431"/>
                  </a:lnTo>
                  <a:lnTo>
                    <a:pt x="745" y="411"/>
                  </a:lnTo>
                  <a:lnTo>
                    <a:pt x="746" y="393"/>
                  </a:lnTo>
                  <a:lnTo>
                    <a:pt x="748" y="374"/>
                  </a:lnTo>
                  <a:lnTo>
                    <a:pt x="746" y="355"/>
                  </a:lnTo>
                  <a:lnTo>
                    <a:pt x="745" y="336"/>
                  </a:lnTo>
                  <a:lnTo>
                    <a:pt x="743" y="317"/>
                  </a:lnTo>
                  <a:lnTo>
                    <a:pt x="739" y="299"/>
                  </a:lnTo>
                  <a:lnTo>
                    <a:pt x="736" y="281"/>
                  </a:lnTo>
                  <a:lnTo>
                    <a:pt x="730" y="263"/>
                  </a:lnTo>
                  <a:lnTo>
                    <a:pt x="724" y="246"/>
                  </a:lnTo>
                  <a:lnTo>
                    <a:pt x="718" y="229"/>
                  </a:lnTo>
                  <a:lnTo>
                    <a:pt x="710" y="212"/>
                  </a:lnTo>
                  <a:lnTo>
                    <a:pt x="702" y="196"/>
                  </a:lnTo>
                  <a:lnTo>
                    <a:pt x="693" y="180"/>
                  </a:lnTo>
                  <a:lnTo>
                    <a:pt x="683" y="165"/>
                  </a:lnTo>
                  <a:lnTo>
                    <a:pt x="673" y="150"/>
                  </a:lnTo>
                  <a:lnTo>
                    <a:pt x="662" y="137"/>
                  </a:lnTo>
                  <a:lnTo>
                    <a:pt x="650" y="123"/>
                  </a:lnTo>
                  <a:lnTo>
                    <a:pt x="637" y="110"/>
                  </a:lnTo>
                  <a:lnTo>
                    <a:pt x="624" y="98"/>
                  </a:lnTo>
                  <a:lnTo>
                    <a:pt x="611" y="86"/>
                  </a:lnTo>
                  <a:lnTo>
                    <a:pt x="597" y="74"/>
                  </a:lnTo>
                  <a:lnTo>
                    <a:pt x="582" y="64"/>
                  </a:lnTo>
                  <a:lnTo>
                    <a:pt x="567" y="54"/>
                  </a:lnTo>
                  <a:lnTo>
                    <a:pt x="552" y="46"/>
                  </a:lnTo>
                  <a:lnTo>
                    <a:pt x="536" y="37"/>
                  </a:lnTo>
                  <a:lnTo>
                    <a:pt x="519" y="30"/>
                  </a:lnTo>
                  <a:lnTo>
                    <a:pt x="501" y="23"/>
                  </a:lnTo>
                  <a:lnTo>
                    <a:pt x="484" y="17"/>
                  </a:lnTo>
                  <a:lnTo>
                    <a:pt x="466" y="11"/>
                  </a:lnTo>
                  <a:lnTo>
                    <a:pt x="449" y="7"/>
                  </a:lnTo>
                  <a:lnTo>
                    <a:pt x="430" y="4"/>
                  </a:lnTo>
                  <a:lnTo>
                    <a:pt x="412" y="2"/>
                  </a:lnTo>
                  <a:lnTo>
                    <a:pt x="392" y="1"/>
                  </a:lnTo>
                  <a:lnTo>
                    <a:pt x="3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5" name="TextBox 47">
            <a:extLst>
              <a:ext uri="{FF2B5EF4-FFF2-40B4-BE49-F238E27FC236}">
                <a16:creationId xmlns:a16="http://schemas.microsoft.com/office/drawing/2014/main" id="{A47DBF62-721A-4FB1-AD0A-811040ED7805}"/>
              </a:ext>
            </a:extLst>
          </p:cNvPr>
          <p:cNvSpPr txBox="1"/>
          <p:nvPr/>
        </p:nvSpPr>
        <p:spPr>
          <a:xfrm>
            <a:off x="10737056" y="5459509"/>
            <a:ext cx="119681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CE295E"/>
                </a:solidFill>
                <a:latin typeface="+mj-lt"/>
              </a:rPr>
              <a:t>1:00 PM</a:t>
            </a:r>
          </a:p>
        </p:txBody>
      </p:sp>
    </p:spTree>
    <p:extLst>
      <p:ext uri="{BB962C8B-B14F-4D97-AF65-F5344CB8AC3E}">
        <p14:creationId xmlns:p14="http://schemas.microsoft.com/office/powerpoint/2010/main" val="1407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300519"/>
              </p:ext>
            </p:extLst>
          </p:nvPr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59558963-A249-4EED-94EF-6C0741E91F31}"/>
              </a:ext>
            </a:extLst>
          </p:cNvPr>
          <p:cNvSpPr/>
          <p:nvPr/>
        </p:nvSpPr>
        <p:spPr>
          <a:xfrm>
            <a:off x="8902700" y="1490978"/>
            <a:ext cx="101600" cy="10023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5C40C-A08D-4984-A61C-A64C2C04D4FD}"/>
              </a:ext>
            </a:extLst>
          </p:cNvPr>
          <p:cNvSpPr/>
          <p:nvPr/>
        </p:nvSpPr>
        <p:spPr>
          <a:xfrm>
            <a:off x="8902700" y="4784367"/>
            <a:ext cx="101600" cy="100236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9231878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6DEA7C2E-5CA4-4158-A8D2-337962DDF790}"/>
              </a:ext>
            </a:extLst>
          </p:cNvPr>
          <p:cNvSpPr txBox="1"/>
          <p:nvPr/>
        </p:nvSpPr>
        <p:spPr>
          <a:xfrm>
            <a:off x="9231878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3430022" y="1490978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3430022" y="4784367"/>
            <a:ext cx="101600" cy="100236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509022" y="1453552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4746941"/>
            <a:ext cx="2693422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mi. Maecenas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volutpat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6885744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4000" b="1" dirty="0" smtClean="0">
                <a:solidFill>
                  <a:srgbClr val="7F7F7F"/>
                </a:solidFill>
                <a:latin typeface="+mj-lt"/>
              </a:rPr>
              <a:t>10</a:t>
            </a:r>
            <a:r>
              <a:rPr lang="en-US" sz="4000" b="1" dirty="0" smtClean="0">
                <a:solidFill>
                  <a:srgbClr val="7F7F7F"/>
                </a:solidFill>
                <a:latin typeface="+mj-lt"/>
              </a:rPr>
              <a:t>%</a:t>
            </a:r>
            <a:endParaRPr lang="en-US" sz="4000" b="1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EE9CFF36-DC03-46FB-B2EF-37A7DD0E30C4}"/>
              </a:ext>
            </a:extLst>
          </p:cNvPr>
          <p:cNvSpPr txBox="1"/>
          <p:nvPr/>
        </p:nvSpPr>
        <p:spPr>
          <a:xfrm>
            <a:off x="6885744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4000" b="1" dirty="0" smtClean="0">
                <a:solidFill>
                  <a:srgbClr val="A6A6A6"/>
                </a:solidFill>
                <a:latin typeface="+mj-lt"/>
              </a:rPr>
              <a:t>60</a:t>
            </a:r>
            <a:r>
              <a:rPr lang="en-US" sz="4000" b="1" dirty="0" smtClean="0">
                <a:solidFill>
                  <a:srgbClr val="A6A6A6"/>
                </a:solidFill>
                <a:latin typeface="+mj-lt"/>
              </a:rPr>
              <a:t>%</a:t>
            </a:r>
            <a:endParaRPr lang="en-US" sz="4000" b="1" dirty="0">
              <a:solidFill>
                <a:srgbClr val="A6A6A6"/>
              </a:solidFill>
              <a:latin typeface="+mj-lt"/>
            </a:endParaRPr>
          </a:p>
        </p:txBody>
      </p:sp>
      <p:sp>
        <p:nvSpPr>
          <p:cNvPr id="25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643062" y="168438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CE295E"/>
                </a:solidFill>
                <a:latin typeface="+mj-lt"/>
              </a:rPr>
              <a:t>20%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4977774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404040"/>
                </a:solidFill>
                <a:latin typeface="+mj-lt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006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/>
              <a:t>Upcoming Deposits</a:t>
            </a:r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37509D2-0CBC-4371-A05E-AF36659B07F3}"/>
              </a:ext>
            </a:extLst>
          </p:cNvPr>
          <p:cNvGrpSpPr/>
          <p:nvPr/>
        </p:nvGrpSpPr>
        <p:grpSpPr>
          <a:xfrm>
            <a:off x="438649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A28CFA6-1725-41B9-AFC0-2D9C4C887905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E0232FB-F1E3-4951-A55C-3F3342DF6A13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Market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755EE4-AAED-40FD-A16A-259334EEE052}"/>
              </a:ext>
            </a:extLst>
          </p:cNvPr>
          <p:cNvGrpSpPr/>
          <p:nvPr/>
        </p:nvGrpSpPr>
        <p:grpSpPr>
          <a:xfrm>
            <a:off x="30480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CC89592-EA05-4F09-AE50-51BC0C185628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 dirty="0">
                <a:latin typeface="+mj-l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CFFF09D-96F9-453A-AC93-BC01E504D3BB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Market </a:t>
              </a:r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Location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29D36-DA44-4B35-931C-00DBA538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550221-8258-42F2-8C5D-7698C3085D53}"/>
              </a:ext>
            </a:extLst>
          </p:cNvPr>
          <p:cNvGrpSpPr/>
          <p:nvPr/>
        </p:nvGrpSpPr>
        <p:grpSpPr>
          <a:xfrm>
            <a:off x="304800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$ 1,373.68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Last Deposit: $1,566.34 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</a:extLst>
          </p:cNvPr>
          <p:cNvSpPr/>
          <p:nvPr/>
        </p:nvSpPr>
        <p:spPr>
          <a:xfrm>
            <a:off x="1685698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01E57-A6A4-4748-B362-9BA17072ED18}"/>
              </a:ext>
            </a:extLst>
          </p:cNvPr>
          <p:cNvGrpSpPr/>
          <p:nvPr/>
        </p:nvGrpSpPr>
        <p:grpSpPr>
          <a:xfrm>
            <a:off x="1870641" y="1439094"/>
            <a:ext cx="287338" cy="26352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3" name="Freeform 466">
              <a:extLst>
                <a:ext uri="{FF2B5EF4-FFF2-40B4-BE49-F238E27FC236}">
                  <a16:creationId xmlns:a16="http://schemas.microsoft.com/office/drawing/2014/main" id="{385D5C6F-FE82-4E8C-8542-1BECD761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7">
              <a:extLst>
                <a:ext uri="{FF2B5EF4-FFF2-40B4-BE49-F238E27FC236}">
                  <a16:creationId xmlns:a16="http://schemas.microsoft.com/office/drawing/2014/main" id="{3F4AD88D-507E-4EB6-B578-88060D4CF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8">
              <a:extLst>
                <a:ext uri="{FF2B5EF4-FFF2-40B4-BE49-F238E27FC236}">
                  <a16:creationId xmlns:a16="http://schemas.microsoft.com/office/drawing/2014/main" id="{25BE5FD6-A410-4824-9697-31FCF7983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70C956FB-1840-44F1-8377-516D0A87B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0">
              <a:extLst>
                <a:ext uri="{FF2B5EF4-FFF2-40B4-BE49-F238E27FC236}">
                  <a16:creationId xmlns:a16="http://schemas.microsoft.com/office/drawing/2014/main" id="{31F34C55-620E-437B-84B4-9120D2B17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1">
              <a:extLst>
                <a:ext uri="{FF2B5EF4-FFF2-40B4-BE49-F238E27FC236}">
                  <a16:creationId xmlns:a16="http://schemas.microsoft.com/office/drawing/2014/main" id="{18397A4D-BBCC-464A-A388-9BDBF3FBC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2">
              <a:extLst>
                <a:ext uri="{FF2B5EF4-FFF2-40B4-BE49-F238E27FC236}">
                  <a16:creationId xmlns:a16="http://schemas.microsoft.com/office/drawing/2014/main" id="{196FE97D-77A1-4D52-A288-82512B28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3">
              <a:extLst>
                <a:ext uri="{FF2B5EF4-FFF2-40B4-BE49-F238E27FC236}">
                  <a16:creationId xmlns:a16="http://schemas.microsoft.com/office/drawing/2014/main" id="{AEEC57E4-9646-4A44-BD9D-7456C2624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74">
              <a:extLst>
                <a:ext uri="{FF2B5EF4-FFF2-40B4-BE49-F238E27FC236}">
                  <a16:creationId xmlns:a16="http://schemas.microsoft.com/office/drawing/2014/main" id="{3033CFA5-C735-49A7-99D6-6BC7D8DA0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75">
              <a:extLst>
                <a:ext uri="{FF2B5EF4-FFF2-40B4-BE49-F238E27FC236}">
                  <a16:creationId xmlns:a16="http://schemas.microsoft.com/office/drawing/2014/main" id="{065F74B0-847F-49F5-9074-1CED108D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6">
              <a:extLst>
                <a:ext uri="{FF2B5EF4-FFF2-40B4-BE49-F238E27FC236}">
                  <a16:creationId xmlns:a16="http://schemas.microsoft.com/office/drawing/2014/main" id="{DB22E8D4-6BB2-4D40-BB88-1C39D4F8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8">
              <a:extLst>
                <a:ext uri="{FF2B5EF4-FFF2-40B4-BE49-F238E27FC236}">
                  <a16:creationId xmlns:a16="http://schemas.microsoft.com/office/drawing/2014/main" id="{87F52D03-CB49-4783-A300-614548CAD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9">
              <a:extLst>
                <a:ext uri="{FF2B5EF4-FFF2-40B4-BE49-F238E27FC236}">
                  <a16:creationId xmlns:a16="http://schemas.microsoft.com/office/drawing/2014/main" id="{DBADE0C6-806F-47B9-9C52-13B9C417A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0">
              <a:extLst>
                <a:ext uri="{FF2B5EF4-FFF2-40B4-BE49-F238E27FC236}">
                  <a16:creationId xmlns:a16="http://schemas.microsoft.com/office/drawing/2014/main" id="{C8E574A7-2E84-4B27-8D39-E8F428DC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81">
              <a:extLst>
                <a:ext uri="{FF2B5EF4-FFF2-40B4-BE49-F238E27FC236}">
                  <a16:creationId xmlns:a16="http://schemas.microsoft.com/office/drawing/2014/main" id="{8B0D6F72-7A5D-4B7E-BC3D-3CDDA28E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82">
              <a:extLst>
                <a:ext uri="{FF2B5EF4-FFF2-40B4-BE49-F238E27FC236}">
                  <a16:creationId xmlns:a16="http://schemas.microsoft.com/office/drawing/2014/main" id="{A018FEA5-42F8-45D6-903D-DEDCEE104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3">
              <a:extLst>
                <a:ext uri="{FF2B5EF4-FFF2-40B4-BE49-F238E27FC236}">
                  <a16:creationId xmlns:a16="http://schemas.microsoft.com/office/drawing/2014/main" id="{9420C61C-BD63-442B-856D-C607C2060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84">
              <a:extLst>
                <a:ext uri="{FF2B5EF4-FFF2-40B4-BE49-F238E27FC236}">
                  <a16:creationId xmlns:a16="http://schemas.microsoft.com/office/drawing/2014/main" id="{71355AF3-97FA-44F4-8CED-39EABD799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85">
              <a:extLst>
                <a:ext uri="{FF2B5EF4-FFF2-40B4-BE49-F238E27FC236}">
                  <a16:creationId xmlns:a16="http://schemas.microsoft.com/office/drawing/2014/main" id="{1D1D6786-F147-423B-8681-E0DF22328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86">
              <a:extLst>
                <a:ext uri="{FF2B5EF4-FFF2-40B4-BE49-F238E27FC236}">
                  <a16:creationId xmlns:a16="http://schemas.microsoft.com/office/drawing/2014/main" id="{7EF27FE8-5FBD-4924-9F78-02B9C47D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7">
              <a:extLst>
                <a:ext uri="{FF2B5EF4-FFF2-40B4-BE49-F238E27FC236}">
                  <a16:creationId xmlns:a16="http://schemas.microsoft.com/office/drawing/2014/main" id="{CF46FD9E-E244-467B-8525-9D7D4A9D1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88">
              <a:extLst>
                <a:ext uri="{FF2B5EF4-FFF2-40B4-BE49-F238E27FC236}">
                  <a16:creationId xmlns:a16="http://schemas.microsoft.com/office/drawing/2014/main" id="{88D57E34-34BA-47A7-98D6-DB982DAF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89">
              <a:extLst>
                <a:ext uri="{FF2B5EF4-FFF2-40B4-BE49-F238E27FC236}">
                  <a16:creationId xmlns:a16="http://schemas.microsoft.com/office/drawing/2014/main" id="{F30E7BFE-901E-4881-9F33-4F3776C87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0">
              <a:extLst>
                <a:ext uri="{FF2B5EF4-FFF2-40B4-BE49-F238E27FC236}">
                  <a16:creationId xmlns:a16="http://schemas.microsoft.com/office/drawing/2014/main" id="{3B4BB294-3F58-429D-AD93-7B23F68F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1">
              <a:extLst>
                <a:ext uri="{FF2B5EF4-FFF2-40B4-BE49-F238E27FC236}">
                  <a16:creationId xmlns:a16="http://schemas.microsoft.com/office/drawing/2014/main" id="{8322FD8B-1448-4FFE-A201-5D3161586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92">
              <a:extLst>
                <a:ext uri="{FF2B5EF4-FFF2-40B4-BE49-F238E27FC236}">
                  <a16:creationId xmlns:a16="http://schemas.microsoft.com/office/drawing/2014/main" id="{EE943E9D-D099-460E-BED6-3461B3C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93">
              <a:extLst>
                <a:ext uri="{FF2B5EF4-FFF2-40B4-BE49-F238E27FC236}">
                  <a16:creationId xmlns:a16="http://schemas.microsoft.com/office/drawing/2014/main" id="{72E69C20-B8DF-4566-BBFE-E0C94A5C2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4">
              <a:extLst>
                <a:ext uri="{FF2B5EF4-FFF2-40B4-BE49-F238E27FC236}">
                  <a16:creationId xmlns:a16="http://schemas.microsoft.com/office/drawing/2014/main" id="{3EF09789-E73A-4CFB-9FCF-08DA00003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5">
              <a:extLst>
                <a:ext uri="{FF2B5EF4-FFF2-40B4-BE49-F238E27FC236}">
                  <a16:creationId xmlns:a16="http://schemas.microsoft.com/office/drawing/2014/main" id="{35F9925A-D080-4D49-928B-2EF534E3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96">
              <a:extLst>
                <a:ext uri="{FF2B5EF4-FFF2-40B4-BE49-F238E27FC236}">
                  <a16:creationId xmlns:a16="http://schemas.microsoft.com/office/drawing/2014/main" id="{4D7DF8E6-7B8D-412C-9307-FAE2CA5C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C834D-A801-489D-B18E-A3C9646F4D2E}"/>
              </a:ext>
            </a:extLst>
          </p:cNvPr>
          <p:cNvGrpSpPr/>
          <p:nvPr/>
        </p:nvGrpSpPr>
        <p:grpSpPr>
          <a:xfrm>
            <a:off x="4386489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3600" b="1" dirty="0">
                  <a:latin typeface="+mj-lt"/>
                </a:rPr>
                <a:t>$ 1,237.55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Transactions: 134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86300" y="2768999"/>
            <a:ext cx="2819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35.41% from last week</a:t>
            </a:r>
          </a:p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</a:rPr>
              <a:t>29.47% from 6 months ago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E2AD138-6B8C-40CA-A949-80EE0AE830BE}"/>
              </a:ext>
            </a:extLst>
          </p:cNvPr>
          <p:cNvSpPr/>
          <p:nvPr/>
        </p:nvSpPr>
        <p:spPr>
          <a:xfrm>
            <a:off x="1186197" y="2768999"/>
            <a:ext cx="1656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bg1"/>
                </a:solidFill>
              </a:rPr>
              <a:t>Upcoming Deposits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467385" y="1577181"/>
            <a:ext cx="3419021" cy="962601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400" dirty="0"/>
              <a:t>Card (40%)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41B089-8C78-493A-B640-E4942D9BE68E}"/>
              </a:ext>
            </a:extLst>
          </p:cNvPr>
          <p:cNvSpPr/>
          <p:nvPr/>
        </p:nvSpPr>
        <p:spPr>
          <a:xfrm>
            <a:off x="8467385" y="3372670"/>
            <a:ext cx="3419021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Other (20%)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0359B6-238F-4B5E-B1A4-229F370E96D7}"/>
              </a:ext>
            </a:extLst>
          </p:cNvPr>
          <p:cNvSpPr/>
          <p:nvPr/>
        </p:nvSpPr>
        <p:spPr>
          <a:xfrm>
            <a:off x="8467385" y="2956227"/>
            <a:ext cx="3419021" cy="419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Gift Card (20%)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4F284B-6377-4804-9C82-CA1083F54D5A}"/>
              </a:ext>
            </a:extLst>
          </p:cNvPr>
          <p:cNvSpPr/>
          <p:nvPr/>
        </p:nvSpPr>
        <p:spPr>
          <a:xfrm>
            <a:off x="8467385" y="2539783"/>
            <a:ext cx="3419021" cy="419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Cash (20%)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rgbClr val="CE295E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4E23882-97E3-4B34-BBE0-6959274930AF}"/>
              </a:ext>
            </a:extLst>
          </p:cNvPr>
          <p:cNvSpPr/>
          <p:nvPr/>
        </p:nvSpPr>
        <p:spPr>
          <a:xfrm>
            <a:off x="10598852" y="1827649"/>
            <a:ext cx="120097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</a:rPr>
              <a:t>$704.78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76948FB-CC34-4B03-88DC-8401A5A57F4D}"/>
              </a:ext>
            </a:extLst>
          </p:cNvPr>
          <p:cNvSpPr/>
          <p:nvPr/>
        </p:nvSpPr>
        <p:spPr>
          <a:xfrm>
            <a:off x="10885423" y="2580055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$191.01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$189.31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B4557E-2EE3-41E0-8A59-E60F50BDB6EC}"/>
              </a:ext>
            </a:extLst>
          </p:cNvPr>
          <p:cNvSpPr/>
          <p:nvPr/>
        </p:nvSpPr>
        <p:spPr>
          <a:xfrm>
            <a:off x="10885423" y="3412943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$186.54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225">
            <a:extLst>
              <a:ext uri="{FF2B5EF4-FFF2-40B4-BE49-F238E27FC236}">
                <a16:creationId xmlns:a16="http://schemas.microsoft.com/office/drawing/2014/main" id="{E7C433E1-2468-4CB5-BB9B-DC81C26CDDD2}"/>
              </a:ext>
            </a:extLst>
          </p:cNvPr>
          <p:cNvGrpSpPr>
            <a:grpSpLocks/>
          </p:cNvGrpSpPr>
          <p:nvPr/>
        </p:nvGrpSpPr>
        <p:grpSpPr bwMode="auto">
          <a:xfrm>
            <a:off x="611417" y="4640855"/>
            <a:ext cx="2805786" cy="1464670"/>
            <a:chOff x="61887" y="752420"/>
            <a:chExt cx="8725336" cy="5044568"/>
          </a:xfrm>
          <a:solidFill>
            <a:srgbClr val="7F7F7F"/>
          </a:solidFill>
        </p:grpSpPr>
        <p:sp>
          <p:nvSpPr>
            <p:cNvPr id="121" name="Freeform 5962">
              <a:extLst>
                <a:ext uri="{FF2B5EF4-FFF2-40B4-BE49-F238E27FC236}">
                  <a16:creationId xmlns:a16="http://schemas.microsoft.com/office/drawing/2014/main" id="{33931C5B-EF27-4D07-A2CC-B6D8CF9FC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735" y="3535028"/>
              <a:ext cx="1189097" cy="2261960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2" name="Freeform 6151">
              <a:extLst>
                <a:ext uri="{FF2B5EF4-FFF2-40B4-BE49-F238E27FC236}">
                  <a16:creationId xmlns:a16="http://schemas.microsoft.com/office/drawing/2014/main" id="{C68411AA-72D5-46AD-B491-903F5E680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4500" y="3952497"/>
              <a:ext cx="1708234" cy="1525434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3" name="Freeform 6153">
              <a:extLst>
                <a:ext uri="{FF2B5EF4-FFF2-40B4-BE49-F238E27FC236}">
                  <a16:creationId xmlns:a16="http://schemas.microsoft.com/office/drawing/2014/main" id="{25E7CF2E-8766-4345-94BE-E6EA2DBA8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1075" y="2755632"/>
              <a:ext cx="1762208" cy="2303241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4" name="Freeform 6155">
              <a:extLst>
                <a:ext uri="{FF2B5EF4-FFF2-40B4-BE49-F238E27FC236}">
                  <a16:creationId xmlns:a16="http://schemas.microsoft.com/office/drawing/2014/main" id="{2FDFA26B-F356-47E4-9EED-7C45C042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868" y="954013"/>
              <a:ext cx="1798726" cy="2608001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5" name="Freeform 6156">
              <a:extLst>
                <a:ext uri="{FF2B5EF4-FFF2-40B4-BE49-F238E27FC236}">
                  <a16:creationId xmlns:a16="http://schemas.microsoft.com/office/drawing/2014/main" id="{C72AD500-93A3-4AF1-98A7-E15237B01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24" y="879407"/>
              <a:ext cx="3719699" cy="3473100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CE295E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126" name="Freeform 6004">
              <a:extLst>
                <a:ext uri="{FF2B5EF4-FFF2-40B4-BE49-F238E27FC236}">
                  <a16:creationId xmlns:a16="http://schemas.microsoft.com/office/drawing/2014/main" id="{697EC272-2D49-4013-B34A-B359F6731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764" y="3604257"/>
              <a:ext cx="5081" cy="634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grpSp>
          <p:nvGrpSpPr>
            <p:cNvPr id="127" name="Gruppe 224">
              <a:extLst>
                <a:ext uri="{FF2B5EF4-FFF2-40B4-BE49-F238E27FC236}">
                  <a16:creationId xmlns:a16="http://schemas.microsoft.com/office/drawing/2014/main" id="{39E5F600-6942-4BA6-8AA7-531D4A04554F}"/>
                </a:ext>
              </a:extLst>
            </p:cNvPr>
            <p:cNvGrpSpPr/>
            <p:nvPr/>
          </p:nvGrpSpPr>
          <p:grpSpPr bwMode="auto">
            <a:xfrm>
              <a:off x="61887" y="752420"/>
              <a:ext cx="3986398" cy="2950877"/>
              <a:chOff x="93979" y="699453"/>
              <a:chExt cx="3986530" cy="2951480"/>
            </a:xfrm>
            <a:grpFill/>
          </p:grpSpPr>
          <p:sp>
            <p:nvSpPr>
              <p:cNvPr id="135" name="Freeform 6016">
                <a:extLst>
                  <a:ext uri="{FF2B5EF4-FFF2-40B4-BE49-F238E27FC236}">
                    <a16:creationId xmlns:a16="http://schemas.microsoft.com/office/drawing/2014/main" id="{69DFCF33-EBD2-4790-ADEE-889828CAC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6" name="Freeform 6017">
                <a:extLst>
                  <a:ext uri="{FF2B5EF4-FFF2-40B4-BE49-F238E27FC236}">
                    <a16:creationId xmlns:a16="http://schemas.microsoft.com/office/drawing/2014/main" id="{480BA2B9-56BA-4BE6-A589-897B4B808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7" name="Freeform 6018">
                <a:extLst>
                  <a:ext uri="{FF2B5EF4-FFF2-40B4-BE49-F238E27FC236}">
                    <a16:creationId xmlns:a16="http://schemas.microsoft.com/office/drawing/2014/main" id="{2A2BF83A-E0C4-44B3-ADE8-AE756AE4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8" name="Freeform 6019">
                <a:extLst>
                  <a:ext uri="{FF2B5EF4-FFF2-40B4-BE49-F238E27FC236}">
                    <a16:creationId xmlns:a16="http://schemas.microsoft.com/office/drawing/2014/main" id="{8DFF94D9-EB46-4082-9B0C-C4D0908F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39" name="Freeform 6020">
                <a:extLst>
                  <a:ext uri="{FF2B5EF4-FFF2-40B4-BE49-F238E27FC236}">
                    <a16:creationId xmlns:a16="http://schemas.microsoft.com/office/drawing/2014/main" id="{0A8AC365-1C72-4660-B2E9-E8228737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0" name="Freeform 6021">
                <a:extLst>
                  <a:ext uri="{FF2B5EF4-FFF2-40B4-BE49-F238E27FC236}">
                    <a16:creationId xmlns:a16="http://schemas.microsoft.com/office/drawing/2014/main" id="{B2D0FFA9-608A-4F53-8334-DE631B298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1" name="Freeform 6022">
                <a:extLst>
                  <a:ext uri="{FF2B5EF4-FFF2-40B4-BE49-F238E27FC236}">
                    <a16:creationId xmlns:a16="http://schemas.microsoft.com/office/drawing/2014/main" id="{041C9B3A-7F3F-47F3-9AFB-C122B8451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2" name="Freeform 6023">
                <a:extLst>
                  <a:ext uri="{FF2B5EF4-FFF2-40B4-BE49-F238E27FC236}">
                    <a16:creationId xmlns:a16="http://schemas.microsoft.com/office/drawing/2014/main" id="{892A0A10-1099-4E82-A0A2-0BF27162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3" name="Freeform 6024">
                <a:extLst>
                  <a:ext uri="{FF2B5EF4-FFF2-40B4-BE49-F238E27FC236}">
                    <a16:creationId xmlns:a16="http://schemas.microsoft.com/office/drawing/2014/main" id="{1541E4FD-5556-4FAE-89FB-082F90224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4" name="Freeform 6025">
                <a:extLst>
                  <a:ext uri="{FF2B5EF4-FFF2-40B4-BE49-F238E27FC236}">
                    <a16:creationId xmlns:a16="http://schemas.microsoft.com/office/drawing/2014/main" id="{A3A9F262-8DA6-4E9C-95CE-4CFEC6CB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5" name="Freeform 6026">
                <a:extLst>
                  <a:ext uri="{FF2B5EF4-FFF2-40B4-BE49-F238E27FC236}">
                    <a16:creationId xmlns:a16="http://schemas.microsoft.com/office/drawing/2014/main" id="{9EFB115D-9B89-41BF-91A8-CAF0D6E0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6" name="Freeform 6027">
                <a:extLst>
                  <a:ext uri="{FF2B5EF4-FFF2-40B4-BE49-F238E27FC236}">
                    <a16:creationId xmlns:a16="http://schemas.microsoft.com/office/drawing/2014/main" id="{BB1D1A63-C214-414F-9B28-392123B90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7" name="Freeform 6033">
                <a:extLst>
                  <a:ext uri="{FF2B5EF4-FFF2-40B4-BE49-F238E27FC236}">
                    <a16:creationId xmlns:a16="http://schemas.microsoft.com/office/drawing/2014/main" id="{C1130B87-32CC-4AB9-B7A2-4FC285410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8" name="Freeform 6037">
                <a:extLst>
                  <a:ext uri="{FF2B5EF4-FFF2-40B4-BE49-F238E27FC236}">
                    <a16:creationId xmlns:a16="http://schemas.microsoft.com/office/drawing/2014/main" id="{0487870B-36BF-4A48-B924-625A1D8C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49" name="Freeform 6054">
                <a:extLst>
                  <a:ext uri="{FF2B5EF4-FFF2-40B4-BE49-F238E27FC236}">
                    <a16:creationId xmlns:a16="http://schemas.microsoft.com/office/drawing/2014/main" id="{6F580247-2D5C-4904-8B87-5E2D565A3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0" name="Freeform 6074">
                <a:extLst>
                  <a:ext uri="{FF2B5EF4-FFF2-40B4-BE49-F238E27FC236}">
                    <a16:creationId xmlns:a16="http://schemas.microsoft.com/office/drawing/2014/main" id="{F94F4020-0DD9-4AAF-BD0D-A62D324C4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1" name="Freeform 6084">
                <a:extLst>
                  <a:ext uri="{FF2B5EF4-FFF2-40B4-BE49-F238E27FC236}">
                    <a16:creationId xmlns:a16="http://schemas.microsoft.com/office/drawing/2014/main" id="{EBFEE333-D800-4608-9F5A-EB9D4891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2" name="Freeform 6086">
                <a:extLst>
                  <a:ext uri="{FF2B5EF4-FFF2-40B4-BE49-F238E27FC236}">
                    <a16:creationId xmlns:a16="http://schemas.microsoft.com/office/drawing/2014/main" id="{31FA47B4-D734-43F2-B515-24EC7B162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rgbClr val="CE295E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3" name="Freeform 6087">
                <a:extLst>
                  <a:ext uri="{FF2B5EF4-FFF2-40B4-BE49-F238E27FC236}">
                    <a16:creationId xmlns:a16="http://schemas.microsoft.com/office/drawing/2014/main" id="{8A472967-6EEC-4AFD-9131-1A3F1687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4" name="Freeform 6088">
                <a:extLst>
                  <a:ext uri="{FF2B5EF4-FFF2-40B4-BE49-F238E27FC236}">
                    <a16:creationId xmlns:a16="http://schemas.microsoft.com/office/drawing/2014/main" id="{2ABE98AD-A4F7-435A-B946-E75DA0DD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5" name="Freeform 6089">
                <a:extLst>
                  <a:ext uri="{FF2B5EF4-FFF2-40B4-BE49-F238E27FC236}">
                    <a16:creationId xmlns:a16="http://schemas.microsoft.com/office/drawing/2014/main" id="{68D3137A-8FD1-4842-9A5F-FAA211E1F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6" name="Freeform 6091">
                <a:extLst>
                  <a:ext uri="{FF2B5EF4-FFF2-40B4-BE49-F238E27FC236}">
                    <a16:creationId xmlns:a16="http://schemas.microsoft.com/office/drawing/2014/main" id="{2AA5CCE5-3825-441D-856F-C16D42FF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7" name="Freeform 6092">
                <a:extLst>
                  <a:ext uri="{FF2B5EF4-FFF2-40B4-BE49-F238E27FC236}">
                    <a16:creationId xmlns:a16="http://schemas.microsoft.com/office/drawing/2014/main" id="{AAC40914-CA7F-4EAE-8D56-FC388544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8" name="Freeform 6094">
                <a:extLst>
                  <a:ext uri="{FF2B5EF4-FFF2-40B4-BE49-F238E27FC236}">
                    <a16:creationId xmlns:a16="http://schemas.microsoft.com/office/drawing/2014/main" id="{4EC61762-B853-4DFE-9614-6044FB8FF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59" name="Freeform 6098">
                <a:extLst>
                  <a:ext uri="{FF2B5EF4-FFF2-40B4-BE49-F238E27FC236}">
                    <a16:creationId xmlns:a16="http://schemas.microsoft.com/office/drawing/2014/main" id="{BD6B17A0-6852-4140-8339-7BED5380C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0" name="Freeform 6099">
                <a:extLst>
                  <a:ext uri="{FF2B5EF4-FFF2-40B4-BE49-F238E27FC236}">
                    <a16:creationId xmlns:a16="http://schemas.microsoft.com/office/drawing/2014/main" id="{2394ED83-74EB-4184-B07E-E7DCDD251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1" name="Freeform 6100">
                <a:extLst>
                  <a:ext uri="{FF2B5EF4-FFF2-40B4-BE49-F238E27FC236}">
                    <a16:creationId xmlns:a16="http://schemas.microsoft.com/office/drawing/2014/main" id="{2BA6CF96-2641-432A-8A0D-AB6AF1D9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2" name="Freeform 6101">
                <a:extLst>
                  <a:ext uri="{FF2B5EF4-FFF2-40B4-BE49-F238E27FC236}">
                    <a16:creationId xmlns:a16="http://schemas.microsoft.com/office/drawing/2014/main" id="{58392AEF-BD72-447F-ADF6-3286F37FB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3" name="Freeform 6102">
                <a:extLst>
                  <a:ext uri="{FF2B5EF4-FFF2-40B4-BE49-F238E27FC236}">
                    <a16:creationId xmlns:a16="http://schemas.microsoft.com/office/drawing/2014/main" id="{4D94BCDC-F190-4D8E-92A5-AAF1BB8A9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4" name="Freeform 6103">
                <a:extLst>
                  <a:ext uri="{FF2B5EF4-FFF2-40B4-BE49-F238E27FC236}">
                    <a16:creationId xmlns:a16="http://schemas.microsoft.com/office/drawing/2014/main" id="{08EF827A-EF16-4A46-B20C-3D6E94106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5" name="Freeform 6104">
                <a:extLst>
                  <a:ext uri="{FF2B5EF4-FFF2-40B4-BE49-F238E27FC236}">
                    <a16:creationId xmlns:a16="http://schemas.microsoft.com/office/drawing/2014/main" id="{882845AC-636F-4550-AA3B-1FED6B549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6" name="Freeform 6105">
                <a:extLst>
                  <a:ext uri="{FF2B5EF4-FFF2-40B4-BE49-F238E27FC236}">
                    <a16:creationId xmlns:a16="http://schemas.microsoft.com/office/drawing/2014/main" id="{99DFDB14-0308-471C-93C6-DA79A016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7" name="Freeform 6106">
                <a:extLst>
                  <a:ext uri="{FF2B5EF4-FFF2-40B4-BE49-F238E27FC236}">
                    <a16:creationId xmlns:a16="http://schemas.microsoft.com/office/drawing/2014/main" id="{0445270A-BA84-48FF-90B1-1AB3DFAC9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8" name="Freeform 6107">
                <a:extLst>
                  <a:ext uri="{FF2B5EF4-FFF2-40B4-BE49-F238E27FC236}">
                    <a16:creationId xmlns:a16="http://schemas.microsoft.com/office/drawing/2014/main" id="{E1C13B64-1C9B-4BD0-8269-FC7C0FA8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69" name="Freeform 6108">
                <a:extLst>
                  <a:ext uri="{FF2B5EF4-FFF2-40B4-BE49-F238E27FC236}">
                    <a16:creationId xmlns:a16="http://schemas.microsoft.com/office/drawing/2014/main" id="{AE34FBDD-7042-44AC-90B3-EC37B5E76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0" name="Freeform 6109">
                <a:extLst>
                  <a:ext uri="{FF2B5EF4-FFF2-40B4-BE49-F238E27FC236}">
                    <a16:creationId xmlns:a16="http://schemas.microsoft.com/office/drawing/2014/main" id="{AFECA511-DE09-4AA9-A967-99AA19EE6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1" name="Freeform 6110">
                <a:extLst>
                  <a:ext uri="{FF2B5EF4-FFF2-40B4-BE49-F238E27FC236}">
                    <a16:creationId xmlns:a16="http://schemas.microsoft.com/office/drawing/2014/main" id="{0788F913-6E7F-46F5-9610-270AD1D9A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2" name="Freeform 6111">
                <a:extLst>
                  <a:ext uri="{FF2B5EF4-FFF2-40B4-BE49-F238E27FC236}">
                    <a16:creationId xmlns:a16="http://schemas.microsoft.com/office/drawing/2014/main" id="{E5AC1360-3AA8-422E-BD82-4007E4B5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3" name="Freeform 6112">
                <a:extLst>
                  <a:ext uri="{FF2B5EF4-FFF2-40B4-BE49-F238E27FC236}">
                    <a16:creationId xmlns:a16="http://schemas.microsoft.com/office/drawing/2014/main" id="{77AA563D-B745-4E32-ADF8-FDB9FD155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4" name="Freeform 6113">
                <a:extLst>
                  <a:ext uri="{FF2B5EF4-FFF2-40B4-BE49-F238E27FC236}">
                    <a16:creationId xmlns:a16="http://schemas.microsoft.com/office/drawing/2014/main" id="{DB188D03-458F-426A-9F60-B7980D343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5" name="Freeform 6115">
                <a:extLst>
                  <a:ext uri="{FF2B5EF4-FFF2-40B4-BE49-F238E27FC236}">
                    <a16:creationId xmlns:a16="http://schemas.microsoft.com/office/drawing/2014/main" id="{0457B61A-AA8F-40A5-8265-23C1EB77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6" name="Freeform 6116">
                <a:extLst>
                  <a:ext uri="{FF2B5EF4-FFF2-40B4-BE49-F238E27FC236}">
                    <a16:creationId xmlns:a16="http://schemas.microsoft.com/office/drawing/2014/main" id="{8D1B792B-43DA-4C64-AC08-DDAE254F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7" name="Freeform 6117">
                <a:extLst>
                  <a:ext uri="{FF2B5EF4-FFF2-40B4-BE49-F238E27FC236}">
                    <a16:creationId xmlns:a16="http://schemas.microsoft.com/office/drawing/2014/main" id="{1EA95E40-F922-4A86-8EAD-D1AC2D7B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78" name="Freeform 6118">
                <a:extLst>
                  <a:ext uri="{FF2B5EF4-FFF2-40B4-BE49-F238E27FC236}">
                    <a16:creationId xmlns:a16="http://schemas.microsoft.com/office/drawing/2014/main" id="{A7E7DB1B-D6C9-47C6-8A67-E2D8BD8E8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</p:grpSp>
        <p:sp>
          <p:nvSpPr>
            <p:cNvPr id="128" name="Freeform 6134">
              <a:extLst>
                <a:ext uri="{FF2B5EF4-FFF2-40B4-BE49-F238E27FC236}">
                  <a16:creationId xmlns:a16="http://schemas.microsoft.com/office/drawing/2014/main" id="{9AA6E2EB-C12A-4D98-89AF-9D6AEEF26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94" y="3600446"/>
              <a:ext cx="3809" cy="5078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29" name="Freeform 6135">
              <a:extLst>
                <a:ext uri="{FF2B5EF4-FFF2-40B4-BE49-F238E27FC236}">
                  <a16:creationId xmlns:a16="http://schemas.microsoft.com/office/drawing/2014/main" id="{01E00D08-2933-4518-B97E-8F3A5F29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423" y="3592171"/>
              <a:ext cx="1587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0" name="Freeform 6136">
              <a:extLst>
                <a:ext uri="{FF2B5EF4-FFF2-40B4-BE49-F238E27FC236}">
                  <a16:creationId xmlns:a16="http://schemas.microsoft.com/office/drawing/2014/main" id="{49142714-7DBA-4AEB-A5B6-581E0AF2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704" y="3591559"/>
              <a:ext cx="3809" cy="507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1" name="Freeform 6138">
              <a:extLst>
                <a:ext uri="{FF2B5EF4-FFF2-40B4-BE49-F238E27FC236}">
                  <a16:creationId xmlns:a16="http://schemas.microsoft.com/office/drawing/2014/main" id="{CB7EFC25-C4A1-4B6D-9D83-EB0C5C86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121" y="3604181"/>
              <a:ext cx="2539" cy="38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2" name="Freeform 6144">
              <a:extLst>
                <a:ext uri="{FF2B5EF4-FFF2-40B4-BE49-F238E27FC236}">
                  <a16:creationId xmlns:a16="http://schemas.microsoft.com/office/drawing/2014/main" id="{A1FD1648-3A31-4D6B-B480-071FDCB67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05" y="3582584"/>
              <a:ext cx="5081" cy="3809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3" name="Freeform 6149">
              <a:extLst>
                <a:ext uri="{FF2B5EF4-FFF2-40B4-BE49-F238E27FC236}">
                  <a16:creationId xmlns:a16="http://schemas.microsoft.com/office/drawing/2014/main" id="{35C694B1-D165-404F-8D9E-97E505B5C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26" y="3592044"/>
              <a:ext cx="3175" cy="158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4" name="Freeform 6150">
              <a:extLst>
                <a:ext uri="{FF2B5EF4-FFF2-40B4-BE49-F238E27FC236}">
                  <a16:creationId xmlns:a16="http://schemas.microsoft.com/office/drawing/2014/main" id="{3E9D458F-DABF-4B99-8418-70F83E65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330" y="3600797"/>
              <a:ext cx="3809" cy="253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</p:grpSp>
      <p:graphicFrame>
        <p:nvGraphicFramePr>
          <p:cNvPr id="1027" name="Chart 1026">
            <a:extLst>
              <a:ext uri="{FF2B5EF4-FFF2-40B4-BE49-F238E27FC236}">
                <a16:creationId xmlns:a16="http://schemas.microsoft.com/office/drawing/2014/main" id="{1B17C7EB-0FAD-41E6-9BE9-1AEB806F6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969677"/>
              </p:ext>
            </p:extLst>
          </p:nvPr>
        </p:nvGraphicFramePr>
        <p:xfrm>
          <a:off x="5869213" y="4580201"/>
          <a:ext cx="1825175" cy="1595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7" name="Rectangle 186">
            <a:extLst>
              <a:ext uri="{FF2B5EF4-FFF2-40B4-BE49-F238E27FC236}">
                <a16:creationId xmlns:a16="http://schemas.microsoft.com/office/drawing/2014/main" id="{B46D891C-8009-4D3A-AE8D-056B662B8089}"/>
              </a:ext>
            </a:extLst>
          </p:cNvPr>
          <p:cNvSpPr/>
          <p:nvPr/>
        </p:nvSpPr>
        <p:spPr>
          <a:xfrm>
            <a:off x="4625346" y="5043425"/>
            <a:ext cx="1331136" cy="276999"/>
          </a:xfrm>
          <a:prstGeom prst="rect">
            <a:avLst/>
          </a:prstGeom>
          <a:solidFill>
            <a:srgbClr val="CE295E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0A5AD744-30BD-4F9E-88ED-80B7CB0B905E}"/>
              </a:ext>
            </a:extLst>
          </p:cNvPr>
          <p:cNvSpPr/>
          <p:nvPr/>
        </p:nvSpPr>
        <p:spPr>
          <a:xfrm>
            <a:off x="4625346" y="5794370"/>
            <a:ext cx="1331136" cy="276999"/>
          </a:xfrm>
          <a:prstGeom prst="rect">
            <a:avLst/>
          </a:prstGeom>
          <a:solidFill>
            <a:srgbClr val="404040"/>
          </a:solidFill>
        </p:spPr>
        <p:txBody>
          <a:bodyPr wrap="none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AB1ACF7-5AEB-4633-8F49-D88B53378400}"/>
              </a:ext>
            </a:extLst>
          </p:cNvPr>
          <p:cNvSpPr/>
          <p:nvPr/>
        </p:nvSpPr>
        <p:spPr>
          <a:xfrm>
            <a:off x="4807597" y="456448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CE295E"/>
                </a:solidFill>
                <a:latin typeface="+mj-lt"/>
              </a:rPr>
              <a:t>87%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47EB548-7973-4FFC-B967-63DC95FCDF00}"/>
              </a:ext>
            </a:extLst>
          </p:cNvPr>
          <p:cNvSpPr/>
          <p:nvPr/>
        </p:nvSpPr>
        <p:spPr>
          <a:xfrm>
            <a:off x="4807597" y="5335127"/>
            <a:ext cx="95979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404040"/>
                </a:solidFill>
                <a:latin typeface="+mj-lt"/>
              </a:rPr>
              <a:t>42%</a:t>
            </a:r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C98C02B3-B192-4C19-95D4-A5FA419DA95D}"/>
              </a:ext>
            </a:extLst>
          </p:cNvPr>
          <p:cNvSpPr/>
          <p:nvPr/>
        </p:nvSpPr>
        <p:spPr>
          <a:xfrm>
            <a:off x="8467385" y="4060864"/>
            <a:ext cx="581993" cy="581993"/>
          </a:xfrm>
          <a:prstGeom prst="ellipse">
            <a:avLst/>
          </a:prstGeom>
          <a:solidFill>
            <a:srgbClr val="CE295E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917D667-8C6B-4BE2-89A8-EE34784ECF48}"/>
              </a:ext>
            </a:extLst>
          </p:cNvPr>
          <p:cNvSpPr/>
          <p:nvPr/>
        </p:nvSpPr>
        <p:spPr>
          <a:xfrm>
            <a:off x="8467385" y="4877162"/>
            <a:ext cx="581993" cy="581993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EDD0A13-925F-4A1B-ABFB-3C67C1357966}"/>
              </a:ext>
            </a:extLst>
          </p:cNvPr>
          <p:cNvSpPr/>
          <p:nvPr/>
        </p:nvSpPr>
        <p:spPr>
          <a:xfrm>
            <a:off x="8467385" y="5693459"/>
            <a:ext cx="581993" cy="581993"/>
          </a:xfrm>
          <a:prstGeom prst="ellipse">
            <a:avLst/>
          </a:prstGeom>
          <a:solidFill>
            <a:srgbClr val="7F7F7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154">
            <a:extLst>
              <a:ext uri="{FF2B5EF4-FFF2-40B4-BE49-F238E27FC236}">
                <a16:creationId xmlns:a16="http://schemas.microsoft.com/office/drawing/2014/main" id="{BA54671E-ACFD-4428-B4B7-A37E5BA61CB3}"/>
              </a:ext>
            </a:extLst>
          </p:cNvPr>
          <p:cNvSpPr>
            <a:spLocks/>
          </p:cNvSpPr>
          <p:nvPr/>
        </p:nvSpPr>
        <p:spPr bwMode="auto">
          <a:xfrm>
            <a:off x="8689204" y="4222451"/>
            <a:ext cx="138355" cy="258819"/>
          </a:xfrm>
          <a:custGeom>
            <a:avLst/>
            <a:gdLst>
              <a:gd name="T0" fmla="*/ 49 w 49"/>
              <a:gd name="T1" fmla="*/ 28 h 92"/>
              <a:gd name="T2" fmla="*/ 32 w 49"/>
              <a:gd name="T3" fmla="*/ 28 h 92"/>
              <a:gd name="T4" fmla="*/ 32 w 49"/>
              <a:gd name="T5" fmla="*/ 20 h 92"/>
              <a:gd name="T6" fmla="*/ 36 w 49"/>
              <a:gd name="T7" fmla="*/ 16 h 92"/>
              <a:gd name="T8" fmla="*/ 48 w 49"/>
              <a:gd name="T9" fmla="*/ 16 h 92"/>
              <a:gd name="T10" fmla="*/ 48 w 49"/>
              <a:gd name="T11" fmla="*/ 0 h 92"/>
              <a:gd name="T12" fmla="*/ 31 w 49"/>
              <a:gd name="T13" fmla="*/ 0 h 92"/>
              <a:gd name="T14" fmla="*/ 12 w 49"/>
              <a:gd name="T15" fmla="*/ 19 h 92"/>
              <a:gd name="T16" fmla="*/ 12 w 49"/>
              <a:gd name="T17" fmla="*/ 28 h 92"/>
              <a:gd name="T18" fmla="*/ 0 w 49"/>
              <a:gd name="T19" fmla="*/ 28 h 92"/>
              <a:gd name="T20" fmla="*/ 0 w 49"/>
              <a:gd name="T21" fmla="*/ 44 h 92"/>
              <a:gd name="T22" fmla="*/ 12 w 49"/>
              <a:gd name="T23" fmla="*/ 44 h 92"/>
              <a:gd name="T24" fmla="*/ 12 w 49"/>
              <a:gd name="T25" fmla="*/ 92 h 92"/>
              <a:gd name="T26" fmla="*/ 32 w 49"/>
              <a:gd name="T27" fmla="*/ 92 h 92"/>
              <a:gd name="T28" fmla="*/ 32 w 49"/>
              <a:gd name="T29" fmla="*/ 44 h 92"/>
              <a:gd name="T30" fmla="*/ 47 w 49"/>
              <a:gd name="T31" fmla="*/ 44 h 92"/>
              <a:gd name="T32" fmla="*/ 49 w 49"/>
              <a:gd name="T33" fmla="*/ 2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2">
                <a:moveTo>
                  <a:pt x="49" y="28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7"/>
                  <a:pt x="34" y="16"/>
                  <a:pt x="36" y="16"/>
                </a:cubicBezTo>
                <a:cubicBezTo>
                  <a:pt x="38" y="16"/>
                  <a:pt x="48" y="16"/>
                  <a:pt x="48" y="16"/>
                </a:cubicBezTo>
                <a:cubicBezTo>
                  <a:pt x="48" y="0"/>
                  <a:pt x="48" y="0"/>
                  <a:pt x="4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5" y="0"/>
                  <a:pt x="12" y="12"/>
                  <a:pt x="12" y="19"/>
                </a:cubicBezTo>
                <a:cubicBezTo>
                  <a:pt x="12" y="28"/>
                  <a:pt x="12" y="28"/>
                  <a:pt x="1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65"/>
                  <a:pt x="12" y="92"/>
                  <a:pt x="1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32" y="64"/>
                  <a:pt x="32" y="44"/>
                </a:cubicBezTo>
                <a:cubicBezTo>
                  <a:pt x="47" y="44"/>
                  <a:pt x="47" y="44"/>
                  <a:pt x="47" y="44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6" name="Freeform 162">
            <a:extLst>
              <a:ext uri="{FF2B5EF4-FFF2-40B4-BE49-F238E27FC236}">
                <a16:creationId xmlns:a16="http://schemas.microsoft.com/office/drawing/2014/main" id="{8AD2DF00-0982-4B28-B4A0-DF7B4B6DA358}"/>
              </a:ext>
            </a:extLst>
          </p:cNvPr>
          <p:cNvSpPr>
            <a:spLocks/>
          </p:cNvSpPr>
          <p:nvPr/>
        </p:nvSpPr>
        <p:spPr bwMode="auto">
          <a:xfrm>
            <a:off x="8631357" y="5066778"/>
            <a:ext cx="254048" cy="202761"/>
          </a:xfrm>
          <a:custGeom>
            <a:avLst/>
            <a:gdLst>
              <a:gd name="T0" fmla="*/ 90 w 90"/>
              <a:gd name="T1" fmla="*/ 9 h 72"/>
              <a:gd name="T2" fmla="*/ 81 w 90"/>
              <a:gd name="T3" fmla="*/ 9 h 72"/>
              <a:gd name="T4" fmla="*/ 86 w 90"/>
              <a:gd name="T5" fmla="*/ 1 h 72"/>
              <a:gd name="T6" fmla="*/ 75 w 90"/>
              <a:gd name="T7" fmla="*/ 6 h 72"/>
              <a:gd name="T8" fmla="*/ 61 w 90"/>
              <a:gd name="T9" fmla="*/ 0 h 72"/>
              <a:gd name="T10" fmla="*/ 43 w 90"/>
              <a:gd name="T11" fmla="*/ 18 h 72"/>
              <a:gd name="T12" fmla="*/ 44 w 90"/>
              <a:gd name="T13" fmla="*/ 22 h 72"/>
              <a:gd name="T14" fmla="*/ 6 w 90"/>
              <a:gd name="T15" fmla="*/ 3 h 72"/>
              <a:gd name="T16" fmla="*/ 4 w 90"/>
              <a:gd name="T17" fmla="*/ 12 h 72"/>
              <a:gd name="T18" fmla="*/ 12 w 90"/>
              <a:gd name="T19" fmla="*/ 28 h 72"/>
              <a:gd name="T20" fmla="*/ 4 w 90"/>
              <a:gd name="T21" fmla="*/ 25 h 72"/>
              <a:gd name="T22" fmla="*/ 4 w 90"/>
              <a:gd name="T23" fmla="*/ 26 h 72"/>
              <a:gd name="T24" fmla="*/ 18 w 90"/>
              <a:gd name="T25" fmla="*/ 43 h 72"/>
              <a:gd name="T26" fmla="*/ 10 w 90"/>
              <a:gd name="T27" fmla="*/ 44 h 72"/>
              <a:gd name="T28" fmla="*/ 27 w 90"/>
              <a:gd name="T29" fmla="*/ 56 h 72"/>
              <a:gd name="T30" fmla="*/ 0 w 90"/>
              <a:gd name="T31" fmla="*/ 64 h 72"/>
              <a:gd name="T32" fmla="*/ 28 w 90"/>
              <a:gd name="T33" fmla="*/ 72 h 72"/>
              <a:gd name="T34" fmla="*/ 80 w 90"/>
              <a:gd name="T35" fmla="*/ 20 h 72"/>
              <a:gd name="T36" fmla="*/ 80 w 90"/>
              <a:gd name="T37" fmla="*/ 18 h 72"/>
              <a:gd name="T38" fmla="*/ 90 w 90"/>
              <a:gd name="T39" fmla="*/ 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72">
                <a:moveTo>
                  <a:pt x="90" y="9"/>
                </a:moveTo>
                <a:cubicBezTo>
                  <a:pt x="87" y="11"/>
                  <a:pt x="84" y="11"/>
                  <a:pt x="81" y="9"/>
                </a:cubicBezTo>
                <a:cubicBezTo>
                  <a:pt x="85" y="7"/>
                  <a:pt x="85" y="6"/>
                  <a:pt x="86" y="1"/>
                </a:cubicBezTo>
                <a:cubicBezTo>
                  <a:pt x="83" y="3"/>
                  <a:pt x="79" y="5"/>
                  <a:pt x="75" y="6"/>
                </a:cubicBezTo>
                <a:cubicBezTo>
                  <a:pt x="71" y="2"/>
                  <a:pt x="67" y="0"/>
                  <a:pt x="61" y="0"/>
                </a:cubicBezTo>
                <a:cubicBezTo>
                  <a:pt x="51" y="0"/>
                  <a:pt x="43" y="8"/>
                  <a:pt x="43" y="18"/>
                </a:cubicBezTo>
                <a:cubicBezTo>
                  <a:pt x="43" y="20"/>
                  <a:pt x="43" y="21"/>
                  <a:pt x="44" y="22"/>
                </a:cubicBezTo>
                <a:cubicBezTo>
                  <a:pt x="29" y="22"/>
                  <a:pt x="15" y="14"/>
                  <a:pt x="6" y="3"/>
                </a:cubicBezTo>
                <a:cubicBezTo>
                  <a:pt x="5" y="6"/>
                  <a:pt x="4" y="9"/>
                  <a:pt x="4" y="12"/>
                </a:cubicBezTo>
                <a:cubicBezTo>
                  <a:pt x="4" y="19"/>
                  <a:pt x="7" y="24"/>
                  <a:pt x="12" y="28"/>
                </a:cubicBezTo>
                <a:cubicBezTo>
                  <a:pt x="9" y="27"/>
                  <a:pt x="6" y="27"/>
                  <a:pt x="4" y="25"/>
                </a:cubicBezTo>
                <a:cubicBezTo>
                  <a:pt x="4" y="25"/>
                  <a:pt x="4" y="25"/>
                  <a:pt x="4" y="26"/>
                </a:cubicBezTo>
                <a:cubicBezTo>
                  <a:pt x="4" y="34"/>
                  <a:pt x="10" y="42"/>
                  <a:pt x="18" y="43"/>
                </a:cubicBezTo>
                <a:cubicBezTo>
                  <a:pt x="15" y="44"/>
                  <a:pt x="13" y="44"/>
                  <a:pt x="10" y="44"/>
                </a:cubicBezTo>
                <a:cubicBezTo>
                  <a:pt x="12" y="51"/>
                  <a:pt x="19" y="56"/>
                  <a:pt x="27" y="56"/>
                </a:cubicBezTo>
                <a:cubicBezTo>
                  <a:pt x="19" y="62"/>
                  <a:pt x="9" y="65"/>
                  <a:pt x="0" y="64"/>
                </a:cubicBezTo>
                <a:cubicBezTo>
                  <a:pt x="8" y="69"/>
                  <a:pt x="18" y="72"/>
                  <a:pt x="28" y="72"/>
                </a:cubicBezTo>
                <a:cubicBezTo>
                  <a:pt x="61" y="72"/>
                  <a:pt x="80" y="44"/>
                  <a:pt x="80" y="20"/>
                </a:cubicBezTo>
                <a:cubicBezTo>
                  <a:pt x="80" y="19"/>
                  <a:pt x="80" y="19"/>
                  <a:pt x="80" y="18"/>
                </a:cubicBezTo>
                <a:cubicBezTo>
                  <a:pt x="83" y="15"/>
                  <a:pt x="87" y="13"/>
                  <a:pt x="9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05EB04D-523A-471B-94D7-64FDA15599AA}"/>
              </a:ext>
            </a:extLst>
          </p:cNvPr>
          <p:cNvGrpSpPr/>
          <p:nvPr/>
        </p:nvGrpSpPr>
        <p:grpSpPr>
          <a:xfrm>
            <a:off x="8634339" y="5859817"/>
            <a:ext cx="248085" cy="249277"/>
            <a:chOff x="3406775" y="2181225"/>
            <a:chExt cx="330200" cy="331788"/>
          </a:xfrm>
          <a:solidFill>
            <a:schemeClr val="bg1"/>
          </a:solidFill>
        </p:grpSpPr>
        <p:sp>
          <p:nvSpPr>
            <p:cNvPr id="198" name="Oval 190">
              <a:extLst>
                <a:ext uri="{FF2B5EF4-FFF2-40B4-BE49-F238E27FC236}">
                  <a16:creationId xmlns:a16="http://schemas.microsoft.com/office/drawing/2014/main" id="{BD285FB7-C65E-4A4F-9730-2C7BDE085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388" y="2257425"/>
              <a:ext cx="180975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BBC06FF8-9B23-4376-9786-14D97DD1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2181225"/>
              <a:ext cx="14288" cy="112713"/>
            </a:xfrm>
            <a:custGeom>
              <a:avLst/>
              <a:gdLst>
                <a:gd name="T0" fmla="*/ 4 w 4"/>
                <a:gd name="T1" fmla="*/ 0 h 30"/>
                <a:gd name="T2" fmla="*/ 0 w 4"/>
                <a:gd name="T3" fmla="*/ 1 h 30"/>
                <a:gd name="T4" fmla="*/ 0 w 4"/>
                <a:gd name="T5" fmla="*/ 30 h 30"/>
                <a:gd name="T6" fmla="*/ 4 w 4"/>
                <a:gd name="T7" fmla="*/ 30 h 30"/>
                <a:gd name="T8" fmla="*/ 4 w 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0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C6700C49-7AD6-494F-83F0-8DEBBC73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2181225"/>
              <a:ext cx="14288" cy="112713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0 w 4"/>
                <a:gd name="T5" fmla="*/ 0 h 30"/>
                <a:gd name="T6" fmla="*/ 0 w 4"/>
                <a:gd name="T7" fmla="*/ 30 h 30"/>
                <a:gd name="T8" fmla="*/ 4 w 4"/>
                <a:gd name="T9" fmla="*/ 30 h 30"/>
                <a:gd name="T10" fmla="*/ 4 w 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4134947C-4D7B-463E-A659-A8F440E31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2181225"/>
              <a:ext cx="330200" cy="331788"/>
            </a:xfrm>
            <a:custGeom>
              <a:avLst/>
              <a:gdLst>
                <a:gd name="T0" fmla="*/ 88 w 88"/>
                <a:gd name="T1" fmla="*/ 71 h 88"/>
                <a:gd name="T2" fmla="*/ 88 w 88"/>
                <a:gd name="T3" fmla="*/ 30 h 88"/>
                <a:gd name="T4" fmla="*/ 88 w 88"/>
                <a:gd name="T5" fmla="*/ 17 h 88"/>
                <a:gd name="T6" fmla="*/ 88 w 88"/>
                <a:gd name="T7" fmla="*/ 14 h 88"/>
                <a:gd name="T8" fmla="*/ 74 w 88"/>
                <a:gd name="T9" fmla="*/ 0 h 88"/>
                <a:gd name="T10" fmla="*/ 24 w 88"/>
                <a:gd name="T11" fmla="*/ 0 h 88"/>
                <a:gd name="T12" fmla="*/ 24 w 88"/>
                <a:gd name="T13" fmla="*/ 24 h 88"/>
                <a:gd name="T14" fmla="*/ 44 w 88"/>
                <a:gd name="T15" fmla="*/ 16 h 88"/>
                <a:gd name="T16" fmla="*/ 68 w 88"/>
                <a:gd name="T17" fmla="*/ 30 h 88"/>
                <a:gd name="T18" fmla="*/ 84 w 88"/>
                <a:gd name="T19" fmla="*/ 30 h 88"/>
                <a:gd name="T20" fmla="*/ 84 w 88"/>
                <a:gd name="T21" fmla="*/ 71 h 88"/>
                <a:gd name="T22" fmla="*/ 71 w 88"/>
                <a:gd name="T23" fmla="*/ 84 h 88"/>
                <a:gd name="T24" fmla="*/ 17 w 88"/>
                <a:gd name="T25" fmla="*/ 84 h 88"/>
                <a:gd name="T26" fmla="*/ 4 w 88"/>
                <a:gd name="T27" fmla="*/ 71 h 88"/>
                <a:gd name="T28" fmla="*/ 4 w 88"/>
                <a:gd name="T29" fmla="*/ 30 h 88"/>
                <a:gd name="T30" fmla="*/ 4 w 88"/>
                <a:gd name="T31" fmla="*/ 17 h 88"/>
                <a:gd name="T32" fmla="*/ 4 w 88"/>
                <a:gd name="T33" fmla="*/ 4 h 88"/>
                <a:gd name="T34" fmla="*/ 0 w 88"/>
                <a:gd name="T35" fmla="*/ 14 h 88"/>
                <a:gd name="T36" fmla="*/ 0 w 88"/>
                <a:gd name="T37" fmla="*/ 17 h 88"/>
                <a:gd name="T38" fmla="*/ 0 w 88"/>
                <a:gd name="T39" fmla="*/ 30 h 88"/>
                <a:gd name="T40" fmla="*/ 0 w 88"/>
                <a:gd name="T41" fmla="*/ 71 h 88"/>
                <a:gd name="T42" fmla="*/ 17 w 88"/>
                <a:gd name="T43" fmla="*/ 88 h 88"/>
                <a:gd name="T44" fmla="*/ 71 w 88"/>
                <a:gd name="T45" fmla="*/ 88 h 88"/>
                <a:gd name="T46" fmla="*/ 88 w 88"/>
                <a:gd name="T47" fmla="*/ 71 h 88"/>
                <a:gd name="T48" fmla="*/ 82 w 88"/>
                <a:gd name="T49" fmla="*/ 24 h 88"/>
                <a:gd name="T50" fmla="*/ 70 w 88"/>
                <a:gd name="T51" fmla="*/ 24 h 88"/>
                <a:gd name="T52" fmla="*/ 68 w 88"/>
                <a:gd name="T53" fmla="*/ 22 h 88"/>
                <a:gd name="T54" fmla="*/ 68 w 88"/>
                <a:gd name="T55" fmla="*/ 10 h 88"/>
                <a:gd name="T56" fmla="*/ 70 w 88"/>
                <a:gd name="T57" fmla="*/ 8 h 88"/>
                <a:gd name="T58" fmla="*/ 82 w 88"/>
                <a:gd name="T59" fmla="*/ 8 h 88"/>
                <a:gd name="T60" fmla="*/ 84 w 88"/>
                <a:gd name="T61" fmla="*/ 10 h 88"/>
                <a:gd name="T62" fmla="*/ 84 w 88"/>
                <a:gd name="T63" fmla="*/ 17 h 88"/>
                <a:gd name="T64" fmla="*/ 84 w 88"/>
                <a:gd name="T65" fmla="*/ 22 h 88"/>
                <a:gd name="T66" fmla="*/ 82 w 88"/>
                <a:gd name="T67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8" y="71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6"/>
                    <a:pt x="82" y="0"/>
                    <a:pt x="7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19"/>
                    <a:pt x="36" y="16"/>
                    <a:pt x="44" y="16"/>
                  </a:cubicBezTo>
                  <a:cubicBezTo>
                    <a:pt x="54" y="16"/>
                    <a:pt x="63" y="22"/>
                    <a:pt x="68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8"/>
                    <a:pt x="78" y="84"/>
                    <a:pt x="71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0" y="84"/>
                    <a:pt x="4" y="78"/>
                    <a:pt x="4" y="7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1"/>
                    <a:pt x="7" y="88"/>
                    <a:pt x="17" y="88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81" y="88"/>
                    <a:pt x="88" y="81"/>
                    <a:pt x="88" y="71"/>
                  </a:cubicBezTo>
                  <a:close/>
                  <a:moveTo>
                    <a:pt x="82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8" y="23"/>
                    <a:pt x="68" y="2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8"/>
                    <a:pt x="84" y="9"/>
                    <a:pt x="84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3"/>
                    <a:pt x="83" y="24"/>
                    <a:pt x="8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0D38E9A-94A7-447A-89C1-EB62E888BD09}"/>
              </a:ext>
            </a:extLst>
          </p:cNvPr>
          <p:cNvSpPr/>
          <p:nvPr/>
        </p:nvSpPr>
        <p:spPr>
          <a:xfrm>
            <a:off x="9168342" y="4136416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628A559-BC49-4742-82C4-4124FF63A8B1}"/>
              </a:ext>
            </a:extLst>
          </p:cNvPr>
          <p:cNvSpPr/>
          <p:nvPr/>
        </p:nvSpPr>
        <p:spPr>
          <a:xfrm>
            <a:off x="9168342" y="4941623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EBFB0FE-B591-4089-A1B4-FF85CA99D9DA}"/>
              </a:ext>
            </a:extLst>
          </p:cNvPr>
          <p:cNvSpPr/>
          <p:nvPr/>
        </p:nvSpPr>
        <p:spPr>
          <a:xfrm>
            <a:off x="9168342" y="5769011"/>
            <a:ext cx="271806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</a:t>
            </a: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educating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32468" y="1142261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542482" y="916277"/>
            <a:ext cx="133882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23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Word </a:t>
            </a:r>
            <a:r>
              <a:rPr lang="en-US" sz="2000" dirty="0">
                <a:solidFill>
                  <a:srgbClr val="FFFFFF"/>
                </a:solidFill>
              </a:rPr>
              <a:t>C</a:t>
            </a:r>
            <a:r>
              <a:rPr lang="en-US" sz="2000" dirty="0" smtClean="0">
                <a:solidFill>
                  <a:srgbClr val="FFFFFF"/>
                </a:solidFill>
              </a:rPr>
              <a:t>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9" t="13598" r="124" b="15709"/>
          <a:stretch/>
        </p:blipFill>
        <p:spPr>
          <a:xfrm>
            <a:off x="4311480" y="346936"/>
            <a:ext cx="3615591" cy="2993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9" t="10324" r="2095" b="18631"/>
          <a:stretch/>
        </p:blipFill>
        <p:spPr>
          <a:xfrm>
            <a:off x="8056915" y="351228"/>
            <a:ext cx="3627376" cy="2988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7" t="14247" r="882" b="17521"/>
          <a:stretch/>
        </p:blipFill>
        <p:spPr>
          <a:xfrm>
            <a:off x="8056915" y="3358162"/>
            <a:ext cx="3654642" cy="3170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11480" y="3340554"/>
            <a:ext cx="3615591" cy="31884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48" y="4191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5" y="5206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2" y="6503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3" y="989861"/>
            <a:ext cx="124264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20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Clustering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46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56275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56275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6058020" y="541725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56275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Clustering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7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6" t="11963" b="18211"/>
          <a:stretch/>
        </p:blipFill>
        <p:spPr>
          <a:xfrm>
            <a:off x="434972" y="641581"/>
            <a:ext cx="5567621" cy="5692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99" y="625815"/>
            <a:ext cx="5723671" cy="57236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9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7777"/>
      </a:accent1>
      <a:accent2>
        <a:srgbClr val="64A4CA"/>
      </a:accent2>
      <a:accent3>
        <a:srgbClr val="F2C232"/>
      </a:accent3>
      <a:accent4>
        <a:srgbClr val="66C5F3"/>
      </a:accent4>
      <a:accent5>
        <a:srgbClr val="E37777"/>
      </a:accent5>
      <a:accent6>
        <a:srgbClr val="64A4C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1120</Words>
  <Application>Microsoft Office PowerPoint</Application>
  <PresentationFormat>Widescreen</PresentationFormat>
  <Paragraphs>279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Century Gothic</vt:lpstr>
      <vt:lpstr>Open Sans</vt:lpstr>
      <vt:lpstr>Open Sans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dashboard</vt:lpstr>
      <vt:lpstr>dashboard</vt:lpstr>
      <vt:lpstr>dashboard</vt:lpstr>
      <vt:lpstr>PowerPoint Presentation</vt:lpstr>
      <vt:lpstr>dashboard</vt:lpstr>
      <vt:lpstr>dashboard</vt:lpstr>
      <vt:lpstr>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Hamid</cp:lastModifiedBy>
  <cp:revision>241</cp:revision>
  <dcterms:created xsi:type="dcterms:W3CDTF">2018-02-12T03:40:49Z</dcterms:created>
  <dcterms:modified xsi:type="dcterms:W3CDTF">2019-07-08T13:58:35Z</dcterms:modified>
</cp:coreProperties>
</file>